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notesMasterIdLst>
    <p:notesMasterId r:id="rId13"/>
  </p:notesMasterIdLst>
  <p:sldIdLst>
    <p:sldId id="270" r:id="rId5"/>
    <p:sldId id="271" r:id="rId6"/>
    <p:sldId id="274" r:id="rId7"/>
    <p:sldId id="277" r:id="rId8"/>
    <p:sldId id="279" r:id="rId9"/>
    <p:sldId id="282" r:id="rId10"/>
    <p:sldId id="281" r:id="rId11"/>
    <p:sldId id="2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6D3F"/>
    <a:srgbClr val="6EA095"/>
    <a:srgbClr val="266725"/>
    <a:srgbClr val="007096"/>
    <a:srgbClr val="419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19"/>
  </p:normalViewPr>
  <p:slideViewPr>
    <p:cSldViewPr snapToGrid="0">
      <p:cViewPr>
        <p:scale>
          <a:sx n="123" d="100"/>
          <a:sy n="123" d="100"/>
        </p:scale>
        <p:origin x="14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C332B-7BBC-F340-969A-CE9BBEF35095}" type="datetimeFigureOut">
              <a:rPr lang="en-US" smtClean="0"/>
              <a:t>7/31/25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11742-AE36-EC4A-BC7A-F4F5A3B8117D}" type="slidenum">
              <a:rPr lang="en-US" smtClean="0"/>
              <a:t>‹#›</a:t>
            </a:fld>
            <a:endParaRPr lang="en-US"/>
          </a:p>
        </p:txBody>
      </p:sp>
    </p:spTree>
    <p:extLst>
      <p:ext uri="{BB962C8B-B14F-4D97-AF65-F5344CB8AC3E}">
        <p14:creationId xmlns:p14="http://schemas.microsoft.com/office/powerpoint/2010/main" val="62262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15" name="Group 14">
            <a:extLst>
              <a:ext uri="{FF2B5EF4-FFF2-40B4-BE49-F238E27FC236}">
                <a16:creationId xmlns:a16="http://schemas.microsoft.com/office/drawing/2014/main" id="{C299F184-673F-B5F3-811B-60FEF8201C4A}"/>
              </a:ext>
            </a:extLst>
          </p:cNvPr>
          <p:cNvGrpSpPr/>
          <p:nvPr/>
        </p:nvGrpSpPr>
        <p:grpSpPr>
          <a:xfrm>
            <a:off x="288097" y="208686"/>
            <a:ext cx="2728123" cy="1322726"/>
            <a:chOff x="12957311" y="10007108"/>
            <a:chExt cx="5029200" cy="2438400"/>
          </a:xfrm>
        </p:grpSpPr>
        <p:pic>
          <p:nvPicPr>
            <p:cNvPr id="16" name="Picture 15" descr="Texas State University">
              <a:extLst>
                <a:ext uri="{FF2B5EF4-FFF2-40B4-BE49-F238E27FC236}">
                  <a16:creationId xmlns:a16="http://schemas.microsoft.com/office/drawing/2014/main" id="{D68AF5D7-2999-6FDB-596C-7BEB262631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7311" y="10007108"/>
              <a:ext cx="5029200" cy="2438400"/>
            </a:xfrm>
            <a:prstGeom prst="rect">
              <a:avLst/>
            </a:prstGeom>
          </p:spPr>
        </p:pic>
        <p:pic>
          <p:nvPicPr>
            <p:cNvPr id="18" name="Picture 17" descr="Member the Texas State University System">
              <a:extLst>
                <a:ext uri="{FF2B5EF4-FFF2-40B4-BE49-F238E27FC236}">
                  <a16:creationId xmlns:a16="http://schemas.microsoft.com/office/drawing/2014/main" id="{307BFAAA-B3FC-DF89-72E6-854DF8F8C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548" y="12008857"/>
              <a:ext cx="4408726" cy="274321"/>
            </a:xfrm>
            <a:prstGeom prst="rect">
              <a:avLst/>
            </a:prstGeom>
          </p:spPr>
        </p:pic>
      </p:gr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3937" t="20913" r="8465"/>
          <a:stretch/>
        </p:blipFill>
        <p:spPr>
          <a:xfrm flipV="1">
            <a:off x="0" y="1740098"/>
            <a:ext cx="6887688" cy="176265"/>
          </a:xfrm>
          <a:prstGeom prst="rect">
            <a:avLst/>
          </a:prstGeom>
          <a:ln>
            <a:noFill/>
          </a:ln>
        </p:spPr>
      </p:pic>
      <p:sp>
        <p:nvSpPr>
          <p:cNvPr id="5" name="Picture Placeholder 8">
            <a:extLst>
              <a:ext uri="{FF2B5EF4-FFF2-40B4-BE49-F238E27FC236}">
                <a16:creationId xmlns:a16="http://schemas.microsoft.com/office/drawing/2014/main" id="{B6D426D2-F400-3DD1-192B-23A6A40F9F4D}"/>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Date Placeholder 3">
            <a:extLst>
              <a:ext uri="{FF2B5EF4-FFF2-40B4-BE49-F238E27FC236}">
                <a16:creationId xmlns:a16="http://schemas.microsoft.com/office/drawing/2014/main" id="{C6BD34BC-F97D-4FF5-24C8-5F11D66044BE}"/>
              </a:ext>
            </a:extLst>
          </p:cNvPr>
          <p:cNvSpPr>
            <a:spLocks noGrp="1"/>
          </p:cNvSpPr>
          <p:nvPr>
            <p:ph type="dt" sz="half" idx="14"/>
          </p:nvPr>
        </p:nvSpPr>
        <p:spPr>
          <a:xfrm>
            <a:off x="608138" y="6492875"/>
            <a:ext cx="2734502" cy="365125"/>
          </a:xfrm>
        </p:spPr>
        <p:txBody>
          <a:bodyPr/>
          <a:lstStyle/>
          <a:p>
            <a:fld id="{8A60A3F5-120A-A64C-8514-4F9CB3D10376}" type="datetimeFigureOut">
              <a:rPr lang="en-US" smtClean="0"/>
              <a:pPr/>
              <a:t>7/31/25</a:t>
            </a:fld>
            <a:endParaRPr lang="en-US"/>
          </a:p>
        </p:txBody>
      </p:sp>
      <p:sp>
        <p:nvSpPr>
          <p:cNvPr id="6" name="Footer Placeholder 5">
            <a:extLst>
              <a:ext uri="{FF2B5EF4-FFF2-40B4-BE49-F238E27FC236}">
                <a16:creationId xmlns:a16="http://schemas.microsoft.com/office/drawing/2014/main" id="{779B827A-F436-38D8-7C92-B979B14587FB}"/>
              </a:ext>
            </a:extLst>
          </p:cNvPr>
          <p:cNvSpPr>
            <a:spLocks noGrp="1"/>
          </p:cNvSpPr>
          <p:nvPr>
            <p:ph type="ftr" sz="quarter" idx="15"/>
          </p:nvPr>
        </p:nvSpPr>
        <p:spPr>
          <a:xfrm>
            <a:off x="3499494" y="6492876"/>
            <a:ext cx="8081444" cy="365125"/>
          </a:xfrm>
        </p:spPr>
        <p:txBody>
          <a:bodyPr/>
          <a:lstStyle/>
          <a:p>
            <a:endParaRPr lang="en-US"/>
          </a:p>
        </p:txBody>
      </p:sp>
      <p:sp>
        <p:nvSpPr>
          <p:cNvPr id="8" name="Slide Number Placeholder 7">
            <a:extLst>
              <a:ext uri="{FF2B5EF4-FFF2-40B4-BE49-F238E27FC236}">
                <a16:creationId xmlns:a16="http://schemas.microsoft.com/office/drawing/2014/main" id="{FA269407-F89A-625D-EC35-284BD92EFCC7}"/>
              </a:ext>
            </a:extLst>
          </p:cNvPr>
          <p:cNvSpPr>
            <a:spLocks noGrp="1"/>
          </p:cNvSpPr>
          <p:nvPr>
            <p:ph type="sldNum" sz="quarter" idx="16"/>
          </p:nvPr>
        </p:nvSpPr>
        <p:spPr>
          <a:xfrm>
            <a:off x="11737792" y="6492875"/>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BF0244C0-E69C-2409-2732-BEC7F9B194F9}"/>
              </a:ext>
              <a:ext uri="{C183D7F6-B498-43B3-948B-1728B52AA6E4}">
                <adec:decorative xmlns:adec="http://schemas.microsoft.com/office/drawing/2017/decorative" val="1"/>
              </a:ext>
            </a:extLst>
          </p:cNvPr>
          <p:cNvPicPr>
            <a:picLocks noChangeAspect="1"/>
          </p:cNvPicPr>
          <p:nvPr userDrawn="1"/>
        </p:nvPicPr>
        <p:blipFill>
          <a:blip r:embed="rId4"/>
          <a:srcRect l="6892" r="6892"/>
          <a:stretch/>
        </p:blipFill>
        <p:spPr>
          <a:xfrm>
            <a:off x="6887688" y="352803"/>
            <a:ext cx="5304312" cy="6152394"/>
          </a:xfrm>
          <a:prstGeom prst="rect">
            <a:avLst/>
          </a:prstGeom>
        </p:spPr>
      </p:pic>
    </p:spTree>
    <p:extLst>
      <p:ext uri="{BB962C8B-B14F-4D97-AF65-F5344CB8AC3E}">
        <p14:creationId xmlns:p14="http://schemas.microsoft.com/office/powerpoint/2010/main" val="131601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ig 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54AA94-6C8E-83C9-2FBA-64F5EBC8F0CC}"/>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4063452 h 6858000"/>
              <a:gd name="connsiteX5" fmla="*/ 497840 w 6858000"/>
              <a:gd name="connsiteY5" fmla="*/ 3460690 h 6858000"/>
              <a:gd name="connsiteX6" fmla="*/ 0 w 6858000"/>
              <a:gd name="connsiteY6" fmla="*/ 2857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8000">
                <a:moveTo>
                  <a:pt x="0" y="0"/>
                </a:moveTo>
                <a:lnTo>
                  <a:pt x="6858000" y="0"/>
                </a:lnTo>
                <a:lnTo>
                  <a:pt x="6858000" y="6858000"/>
                </a:lnTo>
                <a:lnTo>
                  <a:pt x="0" y="6858000"/>
                </a:lnTo>
                <a:lnTo>
                  <a:pt x="0" y="4063452"/>
                </a:lnTo>
                <a:lnTo>
                  <a:pt x="497840" y="3460690"/>
                </a:lnTo>
                <a:lnTo>
                  <a:pt x="0" y="2857926"/>
                </a:lnTo>
                <a:close/>
              </a:path>
            </a:pathLst>
          </a:custGeom>
        </p:spPr>
      </p:pic>
      <p:sp>
        <p:nvSpPr>
          <p:cNvPr id="6" name="Picture Placeholder 5">
            <a:extLst>
              <a:ext uri="{FF2B5EF4-FFF2-40B4-BE49-F238E27FC236}">
                <a16:creationId xmlns:a16="http://schemas.microsoft.com/office/drawing/2014/main" id="{E3049668-4A8F-8AF4-17B4-C74FDB40BB5D}"/>
              </a:ext>
            </a:extLst>
          </p:cNvPr>
          <p:cNvSpPr>
            <a:spLocks noGrp="1"/>
          </p:cNvSpPr>
          <p:nvPr>
            <p:ph type="pic" sz="quarter" idx="18" hasCustomPrompt="1"/>
          </p:nvPr>
        </p:nvSpPr>
        <p:spPr>
          <a:xfrm>
            <a:off x="5333999" y="1"/>
            <a:ext cx="6857999"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gradFill>
            <a:gsLst>
              <a:gs pos="25000">
                <a:schemeClr val="tx2">
                  <a:alpha val="0"/>
                </a:schemeClr>
              </a:gs>
              <a:gs pos="100000">
                <a:schemeClr val="tx2">
                  <a:alpha val="40000"/>
                </a:schemeClr>
              </a:gs>
            </a:gsLst>
            <a:lin ang="5400000" scaled="1"/>
          </a:gradFill>
        </p:spPr>
        <p:txBody>
          <a:bodyPr wrap="square" lIns="457200" tIns="457200" rIns="457200" bIns="457200" anchor="b">
            <a:no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045142"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7/31/25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045142"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1852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with 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hasCustomPrompt="1"/>
          </p:nvPr>
        </p:nvSpPr>
        <p:spPr>
          <a:xfrm>
            <a:off x="7940766" y="2193789"/>
            <a:ext cx="2403543" cy="692497"/>
          </a:xfrm>
          <a:solidFill>
            <a:schemeClr val="bg1"/>
          </a:solidFill>
        </p:spPr>
        <p:txBody>
          <a:bodyPr wrap="none" lIns="182880" tIns="91440" rIns="182880" anchor="ctr" anchorCtr="0">
            <a:spAutoFit/>
          </a:bodyPr>
          <a:lstStyle>
            <a:lvl1pPr marL="0" indent="0" algn="ctr">
              <a:lnSpc>
                <a:spcPct val="100000"/>
              </a:lnSpc>
              <a:buNone/>
              <a:defRPr sz="3600" b="1" spc="15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tx2"/>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7/31/25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11" name="Text Placeholder 3">
            <a:extLst>
              <a:ext uri="{FF2B5EF4-FFF2-40B4-BE49-F238E27FC236}">
                <a16:creationId xmlns:a16="http://schemas.microsoft.com/office/drawing/2014/main" id="{CB6D8E76-7443-829D-3BDF-53D63BEA8469}"/>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2" name="Title 1">
            <a:extLst>
              <a:ext uri="{FF2B5EF4-FFF2-40B4-BE49-F238E27FC236}">
                <a16:creationId xmlns:a16="http://schemas.microsoft.com/office/drawing/2014/main" id="{229E924E-32C2-34F9-21F3-FE6656ED345D}"/>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34953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99B2DC-ECD6-8854-2B5F-037D2BD1A8F4}"/>
              </a:ext>
              <a:ext uri="{C183D7F6-B498-43B3-948B-1728B52AA6E4}">
                <adec:decorative xmlns:adec="http://schemas.microsoft.com/office/drawing/2017/decorative" val="1"/>
              </a:ext>
            </a:extLst>
          </p:cNvPr>
          <p:cNvSpPr/>
          <p:nvPr/>
        </p:nvSpPr>
        <p:spPr>
          <a:xfrm>
            <a:off x="0" y="0"/>
            <a:ext cx="6096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3139440"/>
            <a:ext cx="4876801" cy="3050222"/>
          </a:xfrm>
        </p:spPr>
        <p:txBody>
          <a:bodyPr/>
          <a:lstStyle>
            <a:lvl1pPr marL="0" indent="0" algn="ctr">
              <a:buNone/>
              <a:defRPr>
                <a:solidFill>
                  <a:schemeClr val="bg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bg1"/>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7/31/25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ext Placeholder 4">
            <a:extLst>
              <a:ext uri="{FF2B5EF4-FFF2-40B4-BE49-F238E27FC236}">
                <a16:creationId xmlns:a16="http://schemas.microsoft.com/office/drawing/2014/main" id="{E70A7FC6-BD39-45E8-B9B0-E969004E0012}"/>
              </a:ext>
            </a:extLst>
          </p:cNvPr>
          <p:cNvSpPr>
            <a:spLocks noGrp="1"/>
          </p:cNvSpPr>
          <p:nvPr>
            <p:ph type="body" sz="quarter" idx="3" hasCustomPrompt="1"/>
          </p:nvPr>
        </p:nvSpPr>
        <p:spPr>
          <a:xfrm>
            <a:off x="7940766"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
        <p:nvSpPr>
          <p:cNvPr id="11" name="Text Placeholder 4">
            <a:extLst>
              <a:ext uri="{FF2B5EF4-FFF2-40B4-BE49-F238E27FC236}">
                <a16:creationId xmlns:a16="http://schemas.microsoft.com/office/drawing/2014/main" id="{EEFD25E3-1387-8DCC-3CD1-5B72513806A7}"/>
              </a:ext>
            </a:extLst>
          </p:cNvPr>
          <p:cNvSpPr>
            <a:spLocks noGrp="1"/>
          </p:cNvSpPr>
          <p:nvPr>
            <p:ph type="body" sz="quarter" idx="13" hasCustomPrompt="1"/>
          </p:nvPr>
        </p:nvSpPr>
        <p:spPr>
          <a:xfrm>
            <a:off x="1783034"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Tree>
    <p:extLst>
      <p:ext uri="{BB962C8B-B14F-4D97-AF65-F5344CB8AC3E}">
        <p14:creationId xmlns:p14="http://schemas.microsoft.com/office/powerpoint/2010/main" val="1172390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DB370EF-D7D5-9287-4375-7CDD35E65F78}"/>
              </a:ext>
              <a:ext uri="{C183D7F6-B498-43B3-948B-1728B52AA6E4}">
                <adec:decorative xmlns:adec="http://schemas.microsoft.com/office/drawing/2017/decorative" val="1"/>
              </a:ext>
            </a:extLst>
          </p:cNvPr>
          <p:cNvSpPr/>
          <p:nvPr/>
        </p:nvSpPr>
        <p:spPr>
          <a:xfrm flipH="1">
            <a:off x="835152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058621-1B9D-377D-AABD-3FEBA3743600}"/>
              </a:ext>
              <a:ext uri="{C183D7F6-B498-43B3-948B-1728B52AA6E4}">
                <adec:decorative xmlns:adec="http://schemas.microsoft.com/office/drawing/2017/decorative" val="1"/>
              </a:ext>
            </a:extLst>
          </p:cNvPr>
          <p:cNvPicPr>
            <a:picLocks noChangeAspect="1"/>
          </p:cNvPicPr>
          <p:nvPr/>
        </p:nvPicPr>
        <p:blipFill rotWithShape="1">
          <a:blip r:embed="rId2"/>
          <a:srcRect l="12852" t="3214" r="17" b="9647"/>
          <a:stretch/>
        </p:blipFill>
        <p:spPr>
          <a:xfrm>
            <a:off x="5963920" y="619759"/>
            <a:ext cx="5615878" cy="5616448"/>
          </a:xfrm>
          <a:prstGeom prst="rect">
            <a:avLst/>
          </a:prstGeom>
        </p:spPr>
      </p:pic>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6" name="Picture Placeholder 15">
            <a:extLst>
              <a:ext uri="{FF2B5EF4-FFF2-40B4-BE49-F238E27FC236}">
                <a16:creationId xmlns:a16="http://schemas.microsoft.com/office/drawing/2014/main" id="{C770BF24-8D00-40A6-9C69-742A02DC93AB}"/>
              </a:ext>
            </a:extLst>
          </p:cNvPr>
          <p:cNvSpPr>
            <a:spLocks noGrp="1"/>
          </p:cNvSpPr>
          <p:nvPr>
            <p:ph type="pic" sz="quarter" idx="18" hasCustomPrompt="1"/>
          </p:nvPr>
        </p:nvSpPr>
        <p:spPr>
          <a:xfrm>
            <a:off x="5963919" y="621791"/>
            <a:ext cx="5615877" cy="5616449"/>
          </a:xfrm>
          <a:solidFill>
            <a:schemeClr val="tx2">
              <a:alpha val="23107"/>
            </a:schemeClr>
          </a:soli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7/31/25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765011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89AD27-4BBA-E657-8599-BF1D7A22837B}"/>
              </a:ext>
              <a:ext uri="{C183D7F6-B498-43B3-948B-1728B52AA6E4}">
                <adec:decorative xmlns:adec="http://schemas.microsoft.com/office/drawing/2017/decorative" val="1"/>
              </a:ext>
            </a:extLst>
          </p:cNvPr>
          <p:cNvSpPr/>
          <p:nvPr/>
        </p:nvSpPr>
        <p:spPr>
          <a:xfrm flipH="1">
            <a:off x="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50C55-F058-6D66-6F50-2AAA73C4AF7D}"/>
              </a:ext>
            </a:extLst>
          </p:cNvPr>
          <p:cNvSpPr>
            <a:spLocks noGrp="1"/>
          </p:cNvSpPr>
          <p:nvPr>
            <p:ph idx="1"/>
          </p:nvPr>
        </p:nvSpPr>
        <p:spPr>
          <a:xfrm>
            <a:off x="608139" y="619760"/>
            <a:ext cx="5609782" cy="5614416"/>
          </a:xfrm>
          <a:solidFill>
            <a:schemeClr val="accent2"/>
          </a:solidFill>
        </p:spPr>
        <p:txBody>
          <a:bodyPr lIns="457200" tIns="457200" rIns="457200" bIns="457200" anchor="ctr">
            <a:normAutofit/>
          </a:bodyPr>
          <a:lstStyle>
            <a:lvl1pPr marL="0" indent="0" algn="ctr">
              <a:buNone/>
              <a:defRPr sz="20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8C6F12D1-6CD4-46B3-D63F-0BBF0B149124}"/>
              </a:ext>
            </a:extLst>
          </p:cNvPr>
          <p:cNvSpPr>
            <a:spLocks noGrp="1"/>
          </p:cNvSpPr>
          <p:nvPr>
            <p:ph type="body" sz="half" idx="2"/>
          </p:nvPr>
        </p:nvSpPr>
        <p:spPr>
          <a:xfrm>
            <a:off x="6826060" y="3429000"/>
            <a:ext cx="4746180" cy="2589779"/>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FB7B3AF6-1B63-613A-C005-E0E381D67E5C}"/>
              </a:ext>
            </a:extLst>
          </p:cNvPr>
          <p:cNvSpPr>
            <a:spLocks noGrp="1"/>
          </p:cNvSpPr>
          <p:nvPr>
            <p:ph type="dt" sz="half" idx="10"/>
          </p:nvPr>
        </p:nvSpPr>
        <p:spPr/>
        <p:txBody>
          <a:bodyPr/>
          <a:lstStyle/>
          <a:p>
            <a:fld id="{8A60A3F5-120A-A64C-8514-4F9CB3D10376}" type="datetimeFigureOut">
              <a:rPr lang="en-US" smtClean="0"/>
              <a:pPr/>
              <a:t>7/31/25</a:t>
            </a:fld>
            <a:endParaRPr lang="en-US"/>
          </a:p>
        </p:txBody>
      </p:sp>
      <p:sp>
        <p:nvSpPr>
          <p:cNvPr id="17" name="Footer Placeholder 16">
            <a:extLst>
              <a:ext uri="{FF2B5EF4-FFF2-40B4-BE49-F238E27FC236}">
                <a16:creationId xmlns:a16="http://schemas.microsoft.com/office/drawing/2014/main" id="{BC69328F-ADA1-3630-6495-D1406C319055}"/>
              </a:ext>
            </a:extLst>
          </p:cNvPr>
          <p:cNvSpPr>
            <a:spLocks noGrp="1"/>
          </p:cNvSpPr>
          <p:nvPr>
            <p:ph type="ftr" sz="quarter" idx="11"/>
          </p:nvPr>
        </p:nvSpPr>
        <p:spPr/>
        <p:txBody>
          <a:bodyPr/>
          <a:lstStyle/>
          <a:p>
            <a:endParaRPr lang="en-US"/>
          </a:p>
        </p:txBody>
      </p:sp>
      <p:sp>
        <p:nvSpPr>
          <p:cNvPr id="18" name="Slide Number Placeholder 17">
            <a:extLst>
              <a:ext uri="{FF2B5EF4-FFF2-40B4-BE49-F238E27FC236}">
                <a16:creationId xmlns:a16="http://schemas.microsoft.com/office/drawing/2014/main" id="{4FD62046-E57A-9E3E-6472-4C1EA4F80EF5}"/>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3CCA670E-0A7A-94B9-CE55-7BFEC2AB597A}"/>
              </a:ext>
            </a:extLst>
          </p:cNvPr>
          <p:cNvSpPr>
            <a:spLocks noGrp="1"/>
          </p:cNvSpPr>
          <p:nvPr>
            <p:ph type="title"/>
          </p:nvPr>
        </p:nvSpPr>
        <p:spPr>
          <a:xfrm>
            <a:off x="6837682" y="619759"/>
            <a:ext cx="4746180" cy="2605090"/>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886454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llouts —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F8AC05-EEDC-D36F-A868-39BAC7E5DD55}"/>
              </a:ext>
            </a:extLst>
          </p:cNvPr>
          <p:cNvSpPr>
            <a:spLocks noGrp="1"/>
          </p:cNvSpPr>
          <p:nvPr>
            <p:ph type="dt" sz="half" idx="10"/>
          </p:nvPr>
        </p:nvSpPr>
        <p:spPr/>
        <p:txBody>
          <a:bodyPr/>
          <a:lstStyle/>
          <a:p>
            <a:fld id="{8A60A3F5-120A-A64C-8514-4F9CB3D10376}" type="datetimeFigureOut">
              <a:rPr lang="en-US" smtClean="0"/>
              <a:pPr/>
              <a:t>7/31/25</a:t>
            </a:fld>
            <a:endParaRPr lang="en-US"/>
          </a:p>
        </p:txBody>
      </p:sp>
      <p:sp>
        <p:nvSpPr>
          <p:cNvPr id="4" name="Footer Placeholder 3">
            <a:extLst>
              <a:ext uri="{FF2B5EF4-FFF2-40B4-BE49-F238E27FC236}">
                <a16:creationId xmlns:a16="http://schemas.microsoft.com/office/drawing/2014/main" id="{C9D7D032-AD64-B60E-1392-2E37B51C5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3AD11A-887E-341B-FBED-6478545C4BBF}"/>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9" name="Content Placeholder 8">
            <a:extLst>
              <a:ext uri="{FF2B5EF4-FFF2-40B4-BE49-F238E27FC236}">
                <a16:creationId xmlns:a16="http://schemas.microsoft.com/office/drawing/2014/main" id="{B8919015-ED07-D3DC-8321-B72D84EA1C53}"/>
              </a:ext>
            </a:extLst>
          </p:cNvPr>
          <p:cNvSpPr>
            <a:spLocks noGrp="1"/>
          </p:cNvSpPr>
          <p:nvPr>
            <p:ph sz="quarter" idx="13" hasCustomPrompt="1"/>
          </p:nvPr>
        </p:nvSpPr>
        <p:spPr>
          <a:xfrm>
            <a:off x="732281" y="2689353"/>
            <a:ext cx="2353436" cy="1120647"/>
          </a:xfrm>
        </p:spPr>
        <p:txBody>
          <a:bodyPr lIns="91440" rIns="91440" bIns="0" anchor="t">
            <a:noAutofit/>
          </a:bodyPr>
          <a:lstStyle>
            <a:lvl1pPr marL="0" indent="0" algn="l">
              <a:lnSpc>
                <a:spcPct val="100000"/>
              </a:lnSpc>
              <a:buNone/>
              <a:defRPr sz="2000" b="1" spc="0" baseline="0">
                <a:solidFill>
                  <a:schemeClr val="accent1">
                    <a:lumMod val="75000"/>
                  </a:schemeClr>
                </a:solidFill>
                <a:latin typeface="+mj-lt"/>
              </a:defRPr>
            </a:lvl1pPr>
          </a:lstStyle>
          <a:p>
            <a:pPr lvl="0"/>
            <a:r>
              <a:rPr lang="en-US"/>
              <a:t>Column 1</a:t>
            </a:r>
          </a:p>
        </p:txBody>
      </p:sp>
      <p:sp>
        <p:nvSpPr>
          <p:cNvPr id="15" name="Text Placeholder 14">
            <a:extLst>
              <a:ext uri="{FF2B5EF4-FFF2-40B4-BE49-F238E27FC236}">
                <a16:creationId xmlns:a16="http://schemas.microsoft.com/office/drawing/2014/main" id="{91FBE498-FDB6-5660-8BE1-4F4C01BEF7E5}"/>
              </a:ext>
            </a:extLst>
          </p:cNvPr>
          <p:cNvSpPr>
            <a:spLocks noGrp="1"/>
          </p:cNvSpPr>
          <p:nvPr>
            <p:ph type="body" sz="quarter" idx="18" hasCustomPrompt="1"/>
          </p:nvPr>
        </p:nvSpPr>
        <p:spPr>
          <a:xfrm>
            <a:off x="731521"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1</a:t>
            </a:r>
          </a:p>
        </p:txBody>
      </p:sp>
      <p:sp>
        <p:nvSpPr>
          <p:cNvPr id="6" name="Title 5">
            <a:extLst>
              <a:ext uri="{FF2B5EF4-FFF2-40B4-BE49-F238E27FC236}">
                <a16:creationId xmlns:a16="http://schemas.microsoft.com/office/drawing/2014/main" id="{BAA57087-3E08-8033-B654-1FC00AC6A5FB}"/>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cxnSp>
        <p:nvCxnSpPr>
          <p:cNvPr id="8" name="Straight Connector 7">
            <a:extLst>
              <a:ext uri="{FF2B5EF4-FFF2-40B4-BE49-F238E27FC236}">
                <a16:creationId xmlns:a16="http://schemas.microsoft.com/office/drawing/2014/main" id="{A718316F-FB2F-1083-E52D-F03C0A997CFC}"/>
              </a:ext>
            </a:extLst>
          </p:cNvPr>
          <p:cNvCxnSpPr/>
          <p:nvPr/>
        </p:nvCxnSpPr>
        <p:spPr>
          <a:xfrm>
            <a:off x="622753" y="2689352"/>
            <a:ext cx="0" cy="32844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4883942-E107-407A-9D30-A8C59369571B}"/>
              </a:ext>
            </a:extLst>
          </p:cNvPr>
          <p:cNvCxnSpPr/>
          <p:nvPr/>
        </p:nvCxnSpPr>
        <p:spPr>
          <a:xfrm>
            <a:off x="3457810" y="2689352"/>
            <a:ext cx="0" cy="328441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5157E4A-8DA3-38B2-15DC-3D9C685270AE}"/>
              </a:ext>
            </a:extLst>
          </p:cNvPr>
          <p:cNvCxnSpPr/>
          <p:nvPr/>
        </p:nvCxnSpPr>
        <p:spPr>
          <a:xfrm>
            <a:off x="6293147" y="2689352"/>
            <a:ext cx="0" cy="3284411"/>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43F744-AB0A-9075-7758-AFBCA8E7F5F6}"/>
              </a:ext>
            </a:extLst>
          </p:cNvPr>
          <p:cNvCxnSpPr/>
          <p:nvPr/>
        </p:nvCxnSpPr>
        <p:spPr>
          <a:xfrm>
            <a:off x="9129734" y="2689352"/>
            <a:ext cx="0" cy="32844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2" name="Content Placeholder 8">
            <a:extLst>
              <a:ext uri="{FF2B5EF4-FFF2-40B4-BE49-F238E27FC236}">
                <a16:creationId xmlns:a16="http://schemas.microsoft.com/office/drawing/2014/main" id="{C02DCADB-0892-7D58-923F-3ABC8EA85E0B}"/>
              </a:ext>
            </a:extLst>
          </p:cNvPr>
          <p:cNvSpPr>
            <a:spLocks noGrp="1"/>
          </p:cNvSpPr>
          <p:nvPr>
            <p:ph sz="quarter" idx="19" hasCustomPrompt="1"/>
          </p:nvPr>
        </p:nvSpPr>
        <p:spPr>
          <a:xfrm>
            <a:off x="3566575" y="2689353"/>
            <a:ext cx="2353436" cy="1120647"/>
          </a:xfrm>
        </p:spPr>
        <p:txBody>
          <a:bodyPr lIns="91440" rIns="91440" bIns="0" anchor="t">
            <a:noAutofit/>
          </a:bodyPr>
          <a:lstStyle>
            <a:lvl1pPr marL="0" indent="0" algn="l">
              <a:lnSpc>
                <a:spcPct val="100000"/>
              </a:lnSpc>
              <a:buNone/>
              <a:defRPr sz="2000" b="1" spc="0" baseline="0">
                <a:solidFill>
                  <a:schemeClr val="accent5"/>
                </a:solidFill>
                <a:latin typeface="+mj-lt"/>
              </a:defRPr>
            </a:lvl1pPr>
          </a:lstStyle>
          <a:p>
            <a:pPr lvl="0"/>
            <a:r>
              <a:rPr lang="en-US"/>
              <a:t>Column 2</a:t>
            </a:r>
          </a:p>
        </p:txBody>
      </p:sp>
      <p:sp>
        <p:nvSpPr>
          <p:cNvPr id="21" name="Text Placeholder 14">
            <a:extLst>
              <a:ext uri="{FF2B5EF4-FFF2-40B4-BE49-F238E27FC236}">
                <a16:creationId xmlns:a16="http://schemas.microsoft.com/office/drawing/2014/main" id="{AB21D54F-F36E-D4AF-C2DD-E22524360A14}"/>
              </a:ext>
            </a:extLst>
          </p:cNvPr>
          <p:cNvSpPr>
            <a:spLocks noGrp="1"/>
          </p:cNvSpPr>
          <p:nvPr>
            <p:ph type="body" sz="quarter" idx="20" hasCustomPrompt="1"/>
          </p:nvPr>
        </p:nvSpPr>
        <p:spPr>
          <a:xfrm>
            <a:off x="3573575"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2</a:t>
            </a:r>
          </a:p>
        </p:txBody>
      </p:sp>
      <p:sp>
        <p:nvSpPr>
          <p:cNvPr id="22" name="Content Placeholder 8">
            <a:extLst>
              <a:ext uri="{FF2B5EF4-FFF2-40B4-BE49-F238E27FC236}">
                <a16:creationId xmlns:a16="http://schemas.microsoft.com/office/drawing/2014/main" id="{5A71DF1F-6F1B-0403-7331-3FEE327EEC72}"/>
              </a:ext>
            </a:extLst>
          </p:cNvPr>
          <p:cNvSpPr>
            <a:spLocks noGrp="1"/>
          </p:cNvSpPr>
          <p:nvPr>
            <p:ph sz="quarter" idx="21" hasCustomPrompt="1"/>
          </p:nvPr>
        </p:nvSpPr>
        <p:spPr>
          <a:xfrm>
            <a:off x="6422391" y="2689353"/>
            <a:ext cx="2353436" cy="1120647"/>
          </a:xfrm>
        </p:spPr>
        <p:txBody>
          <a:bodyPr lIns="91440" rIns="91440" bIns="0" anchor="t">
            <a:noAutofit/>
          </a:bodyPr>
          <a:lstStyle>
            <a:lvl1pPr marL="0" indent="0" algn="l">
              <a:lnSpc>
                <a:spcPct val="100000"/>
              </a:lnSpc>
              <a:buNone/>
              <a:defRPr sz="2000" b="1" spc="0" baseline="0">
                <a:solidFill>
                  <a:schemeClr val="accent4"/>
                </a:solidFill>
                <a:latin typeface="+mj-lt"/>
              </a:defRPr>
            </a:lvl1pPr>
          </a:lstStyle>
          <a:p>
            <a:pPr lvl="0"/>
            <a:r>
              <a:rPr lang="en-US"/>
              <a:t>Column 3</a:t>
            </a:r>
          </a:p>
        </p:txBody>
      </p:sp>
      <p:sp>
        <p:nvSpPr>
          <p:cNvPr id="23" name="Text Placeholder 14">
            <a:extLst>
              <a:ext uri="{FF2B5EF4-FFF2-40B4-BE49-F238E27FC236}">
                <a16:creationId xmlns:a16="http://schemas.microsoft.com/office/drawing/2014/main" id="{3B7BE6AB-85CB-6973-A1DA-BC5EECEC992D}"/>
              </a:ext>
            </a:extLst>
          </p:cNvPr>
          <p:cNvSpPr>
            <a:spLocks noGrp="1"/>
          </p:cNvSpPr>
          <p:nvPr>
            <p:ph type="body" sz="quarter" idx="22" hasCustomPrompt="1"/>
          </p:nvPr>
        </p:nvSpPr>
        <p:spPr>
          <a:xfrm>
            <a:off x="6415629"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3</a:t>
            </a:r>
          </a:p>
        </p:txBody>
      </p:sp>
      <p:sp>
        <p:nvSpPr>
          <p:cNvPr id="24" name="Content Placeholder 8">
            <a:extLst>
              <a:ext uri="{FF2B5EF4-FFF2-40B4-BE49-F238E27FC236}">
                <a16:creationId xmlns:a16="http://schemas.microsoft.com/office/drawing/2014/main" id="{CE74D4BC-5E12-E0A7-58A1-9C3D90B9DB42}"/>
              </a:ext>
            </a:extLst>
          </p:cNvPr>
          <p:cNvSpPr>
            <a:spLocks noGrp="1"/>
          </p:cNvSpPr>
          <p:nvPr>
            <p:ph sz="quarter" idx="23" hasCustomPrompt="1"/>
          </p:nvPr>
        </p:nvSpPr>
        <p:spPr>
          <a:xfrm>
            <a:off x="9258977" y="2689353"/>
            <a:ext cx="2353436" cy="1120647"/>
          </a:xfrm>
        </p:spPr>
        <p:txBody>
          <a:bodyPr lIns="91440" rIns="91440" bIns="0" anchor="t">
            <a:noAutofit/>
          </a:bodyPr>
          <a:lstStyle>
            <a:lvl1pPr marL="0" indent="0" algn="l">
              <a:lnSpc>
                <a:spcPct val="100000"/>
              </a:lnSpc>
              <a:buNone/>
              <a:defRPr sz="2000" b="1" spc="0" baseline="0">
                <a:solidFill>
                  <a:schemeClr val="accent6"/>
                </a:solidFill>
                <a:latin typeface="+mj-lt"/>
              </a:defRPr>
            </a:lvl1pPr>
          </a:lstStyle>
          <a:p>
            <a:pPr lvl="0"/>
            <a:r>
              <a:rPr lang="en-US"/>
              <a:t>Column 4</a:t>
            </a:r>
          </a:p>
        </p:txBody>
      </p:sp>
      <p:sp>
        <p:nvSpPr>
          <p:cNvPr id="25" name="Text Placeholder 14">
            <a:extLst>
              <a:ext uri="{FF2B5EF4-FFF2-40B4-BE49-F238E27FC236}">
                <a16:creationId xmlns:a16="http://schemas.microsoft.com/office/drawing/2014/main" id="{B9C20913-CDDC-CF58-3085-A7B30F30F8A5}"/>
              </a:ext>
            </a:extLst>
          </p:cNvPr>
          <p:cNvSpPr>
            <a:spLocks noGrp="1"/>
          </p:cNvSpPr>
          <p:nvPr>
            <p:ph type="body" sz="quarter" idx="24" hasCustomPrompt="1"/>
          </p:nvPr>
        </p:nvSpPr>
        <p:spPr>
          <a:xfrm>
            <a:off x="9270040"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4</a:t>
            </a:r>
          </a:p>
        </p:txBody>
      </p:sp>
    </p:spTree>
    <p:extLst>
      <p:ext uri="{BB962C8B-B14F-4D97-AF65-F5344CB8AC3E}">
        <p14:creationId xmlns:p14="http://schemas.microsoft.com/office/powerpoint/2010/main" val="5157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llouts — Tex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45A54-1295-772C-DB1D-E9E3496AA1B9}"/>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sp>
        <p:nvSpPr>
          <p:cNvPr id="8" name="Text Placeholder 6">
            <a:extLst>
              <a:ext uri="{FF2B5EF4-FFF2-40B4-BE49-F238E27FC236}">
                <a16:creationId xmlns:a16="http://schemas.microsoft.com/office/drawing/2014/main" id="{D159E887-E404-E9B8-7288-3A700F45908A}"/>
              </a:ext>
            </a:extLst>
          </p:cNvPr>
          <p:cNvSpPr>
            <a:spLocks noGrp="1"/>
          </p:cNvSpPr>
          <p:nvPr>
            <p:ph type="body" sz="quarter" idx="14" hasCustomPrompt="1"/>
          </p:nvPr>
        </p:nvSpPr>
        <p:spPr>
          <a:xfrm>
            <a:off x="608138" y="2743200"/>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12" name="Text Placeholder 14">
            <a:extLst>
              <a:ext uri="{FF2B5EF4-FFF2-40B4-BE49-F238E27FC236}">
                <a16:creationId xmlns:a16="http://schemas.microsoft.com/office/drawing/2014/main" id="{B1AAA9B4-248D-79C6-3257-E8617EFB8A67}"/>
              </a:ext>
            </a:extLst>
          </p:cNvPr>
          <p:cNvSpPr>
            <a:spLocks noGrp="1"/>
          </p:cNvSpPr>
          <p:nvPr>
            <p:ph type="body" sz="quarter" idx="19" hasCustomPrompt="1"/>
          </p:nvPr>
        </p:nvSpPr>
        <p:spPr>
          <a:xfrm>
            <a:off x="608139"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2" name="Date Placeholder 1">
            <a:extLst>
              <a:ext uri="{FF2B5EF4-FFF2-40B4-BE49-F238E27FC236}">
                <a16:creationId xmlns:a16="http://schemas.microsoft.com/office/drawing/2014/main" id="{74679153-F773-8FC8-A2F7-A327D2D17CF1}"/>
              </a:ext>
            </a:extLst>
          </p:cNvPr>
          <p:cNvSpPr>
            <a:spLocks noGrp="1"/>
          </p:cNvSpPr>
          <p:nvPr>
            <p:ph type="dt" sz="half" idx="28"/>
          </p:nvPr>
        </p:nvSpPr>
        <p:spPr/>
        <p:txBody>
          <a:bodyPr/>
          <a:lstStyle/>
          <a:p>
            <a:fld id="{8A60A3F5-120A-A64C-8514-4F9CB3D10376}" type="datetimeFigureOut">
              <a:rPr lang="en-US" smtClean="0"/>
              <a:pPr/>
              <a:t>7/31/25</a:t>
            </a:fld>
            <a:endParaRPr lang="en-US"/>
          </a:p>
        </p:txBody>
      </p:sp>
      <p:sp>
        <p:nvSpPr>
          <p:cNvPr id="9" name="Footer Placeholder 8">
            <a:extLst>
              <a:ext uri="{FF2B5EF4-FFF2-40B4-BE49-F238E27FC236}">
                <a16:creationId xmlns:a16="http://schemas.microsoft.com/office/drawing/2014/main" id="{A0D750E0-8C2D-0016-1987-BDD9E6BB6345}"/>
              </a:ext>
            </a:extLst>
          </p:cNvPr>
          <p:cNvSpPr>
            <a:spLocks noGrp="1"/>
          </p:cNvSpPr>
          <p:nvPr>
            <p:ph type="ftr" sz="quarter" idx="29"/>
          </p:nvPr>
        </p:nvSpPr>
        <p:spPr/>
        <p:txBody>
          <a:bodyPr/>
          <a:lstStyle/>
          <a:p>
            <a:endParaRPr lang="en-US"/>
          </a:p>
        </p:txBody>
      </p:sp>
      <p:sp>
        <p:nvSpPr>
          <p:cNvPr id="10" name="Slide Number Placeholder 9">
            <a:extLst>
              <a:ext uri="{FF2B5EF4-FFF2-40B4-BE49-F238E27FC236}">
                <a16:creationId xmlns:a16="http://schemas.microsoft.com/office/drawing/2014/main" id="{7F1011E9-31E0-8BC0-7D76-6DD05F9DED47}"/>
              </a:ext>
            </a:extLst>
          </p:cNvPr>
          <p:cNvSpPr>
            <a:spLocks noGrp="1"/>
          </p:cNvSpPr>
          <p:nvPr>
            <p:ph type="sldNum" sz="quarter" idx="30"/>
          </p:nvPr>
        </p:nvSpPr>
        <p:spPr/>
        <p:txBody>
          <a:bodyPr/>
          <a:lstStyle/>
          <a:p>
            <a:fld id="{8179B124-EE6F-DB4E-A403-682A40579A9A}" type="slidenum">
              <a:rPr lang="en-US" smtClean="0"/>
              <a:pPr/>
              <a:t>‹#›</a:t>
            </a:fld>
            <a:endParaRPr lang="en-US"/>
          </a:p>
        </p:txBody>
      </p:sp>
      <p:sp>
        <p:nvSpPr>
          <p:cNvPr id="21" name="Text Placeholder 6">
            <a:extLst>
              <a:ext uri="{FF2B5EF4-FFF2-40B4-BE49-F238E27FC236}">
                <a16:creationId xmlns:a16="http://schemas.microsoft.com/office/drawing/2014/main" id="{B06351B6-FA17-3AAC-272D-7B50AD165F53}"/>
              </a:ext>
            </a:extLst>
          </p:cNvPr>
          <p:cNvSpPr>
            <a:spLocks noGrp="1"/>
          </p:cNvSpPr>
          <p:nvPr>
            <p:ph type="body" sz="quarter" idx="31" hasCustomPrompt="1"/>
          </p:nvPr>
        </p:nvSpPr>
        <p:spPr>
          <a:xfrm>
            <a:off x="4409381" y="2743200"/>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22" name="Text Placeholder 14">
            <a:extLst>
              <a:ext uri="{FF2B5EF4-FFF2-40B4-BE49-F238E27FC236}">
                <a16:creationId xmlns:a16="http://schemas.microsoft.com/office/drawing/2014/main" id="{E44F5528-16F0-2830-BAF2-0A70C9015995}"/>
              </a:ext>
            </a:extLst>
          </p:cNvPr>
          <p:cNvSpPr>
            <a:spLocks noGrp="1"/>
          </p:cNvSpPr>
          <p:nvPr>
            <p:ph type="body" sz="quarter" idx="32" hasCustomPrompt="1"/>
          </p:nvPr>
        </p:nvSpPr>
        <p:spPr>
          <a:xfrm>
            <a:off x="4409382"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23" name="Text Placeholder 6">
            <a:extLst>
              <a:ext uri="{FF2B5EF4-FFF2-40B4-BE49-F238E27FC236}">
                <a16:creationId xmlns:a16="http://schemas.microsoft.com/office/drawing/2014/main" id="{06D24FB9-B714-3649-86E0-6535BFD22F1E}"/>
              </a:ext>
            </a:extLst>
          </p:cNvPr>
          <p:cNvSpPr>
            <a:spLocks noGrp="1"/>
          </p:cNvSpPr>
          <p:nvPr>
            <p:ph type="body" sz="quarter" idx="33" hasCustomPrompt="1"/>
          </p:nvPr>
        </p:nvSpPr>
        <p:spPr>
          <a:xfrm>
            <a:off x="8210624" y="2743200"/>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4" name="Text Placeholder 14">
            <a:extLst>
              <a:ext uri="{FF2B5EF4-FFF2-40B4-BE49-F238E27FC236}">
                <a16:creationId xmlns:a16="http://schemas.microsoft.com/office/drawing/2014/main" id="{DABB70C7-D74B-69D8-076E-27CFB4166F91}"/>
              </a:ext>
            </a:extLst>
          </p:cNvPr>
          <p:cNvSpPr>
            <a:spLocks noGrp="1"/>
          </p:cNvSpPr>
          <p:nvPr>
            <p:ph type="body" sz="quarter" idx="34" hasCustomPrompt="1"/>
          </p:nvPr>
        </p:nvSpPr>
        <p:spPr>
          <a:xfrm>
            <a:off x="8210625"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9" name="Text Placeholder 6">
            <a:extLst>
              <a:ext uri="{FF2B5EF4-FFF2-40B4-BE49-F238E27FC236}">
                <a16:creationId xmlns:a16="http://schemas.microsoft.com/office/drawing/2014/main" id="{862B9702-658F-9339-AD06-5328FA0A8283}"/>
              </a:ext>
            </a:extLst>
          </p:cNvPr>
          <p:cNvSpPr>
            <a:spLocks noGrp="1"/>
          </p:cNvSpPr>
          <p:nvPr>
            <p:ph type="body" sz="quarter" idx="35" hasCustomPrompt="1"/>
          </p:nvPr>
        </p:nvSpPr>
        <p:spPr>
          <a:xfrm>
            <a:off x="613876" y="4414203"/>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30" name="Text Placeholder 14">
            <a:extLst>
              <a:ext uri="{FF2B5EF4-FFF2-40B4-BE49-F238E27FC236}">
                <a16:creationId xmlns:a16="http://schemas.microsoft.com/office/drawing/2014/main" id="{57689516-C68F-3DFE-B990-20C6441C148C}"/>
              </a:ext>
            </a:extLst>
          </p:cNvPr>
          <p:cNvSpPr>
            <a:spLocks noGrp="1"/>
          </p:cNvSpPr>
          <p:nvPr>
            <p:ph type="body" sz="quarter" idx="36" hasCustomPrompt="1"/>
          </p:nvPr>
        </p:nvSpPr>
        <p:spPr>
          <a:xfrm>
            <a:off x="613877"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
        <p:nvSpPr>
          <p:cNvPr id="31" name="Text Placeholder 6">
            <a:extLst>
              <a:ext uri="{FF2B5EF4-FFF2-40B4-BE49-F238E27FC236}">
                <a16:creationId xmlns:a16="http://schemas.microsoft.com/office/drawing/2014/main" id="{7B9C306D-FDBC-1839-1DB4-6E340D4D9BF7}"/>
              </a:ext>
            </a:extLst>
          </p:cNvPr>
          <p:cNvSpPr>
            <a:spLocks noGrp="1"/>
          </p:cNvSpPr>
          <p:nvPr>
            <p:ph type="body" sz="quarter" idx="37" hasCustomPrompt="1"/>
          </p:nvPr>
        </p:nvSpPr>
        <p:spPr>
          <a:xfrm>
            <a:off x="4407401" y="4414203"/>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5</a:t>
            </a:r>
          </a:p>
        </p:txBody>
      </p:sp>
      <p:sp>
        <p:nvSpPr>
          <p:cNvPr id="32" name="Text Placeholder 14">
            <a:extLst>
              <a:ext uri="{FF2B5EF4-FFF2-40B4-BE49-F238E27FC236}">
                <a16:creationId xmlns:a16="http://schemas.microsoft.com/office/drawing/2014/main" id="{BE010D1F-3F4B-0C73-4D98-88AA5C270ECF}"/>
              </a:ext>
            </a:extLst>
          </p:cNvPr>
          <p:cNvSpPr>
            <a:spLocks noGrp="1"/>
          </p:cNvSpPr>
          <p:nvPr>
            <p:ph type="body" sz="quarter" idx="38" hasCustomPrompt="1"/>
          </p:nvPr>
        </p:nvSpPr>
        <p:spPr>
          <a:xfrm>
            <a:off x="440740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5</a:t>
            </a:r>
          </a:p>
        </p:txBody>
      </p:sp>
      <p:sp>
        <p:nvSpPr>
          <p:cNvPr id="33" name="Text Placeholder 6">
            <a:extLst>
              <a:ext uri="{FF2B5EF4-FFF2-40B4-BE49-F238E27FC236}">
                <a16:creationId xmlns:a16="http://schemas.microsoft.com/office/drawing/2014/main" id="{BA83F576-0EE9-7331-835E-F9933A66E657}"/>
              </a:ext>
            </a:extLst>
          </p:cNvPr>
          <p:cNvSpPr>
            <a:spLocks noGrp="1"/>
          </p:cNvSpPr>
          <p:nvPr>
            <p:ph type="body" sz="quarter" idx="39" hasCustomPrompt="1"/>
          </p:nvPr>
        </p:nvSpPr>
        <p:spPr>
          <a:xfrm>
            <a:off x="8213281" y="4414203"/>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6</a:t>
            </a:r>
          </a:p>
        </p:txBody>
      </p:sp>
      <p:sp>
        <p:nvSpPr>
          <p:cNvPr id="34" name="Text Placeholder 14">
            <a:extLst>
              <a:ext uri="{FF2B5EF4-FFF2-40B4-BE49-F238E27FC236}">
                <a16:creationId xmlns:a16="http://schemas.microsoft.com/office/drawing/2014/main" id="{2B78A01E-6558-60F1-EC05-96774EBFCFB8}"/>
              </a:ext>
            </a:extLst>
          </p:cNvPr>
          <p:cNvSpPr>
            <a:spLocks noGrp="1"/>
          </p:cNvSpPr>
          <p:nvPr>
            <p:ph type="body" sz="quarter" idx="40" hasCustomPrompt="1"/>
          </p:nvPr>
        </p:nvSpPr>
        <p:spPr>
          <a:xfrm>
            <a:off x="821328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6</a:t>
            </a:r>
          </a:p>
        </p:txBody>
      </p:sp>
    </p:spTree>
    <p:extLst>
      <p:ext uri="{BB962C8B-B14F-4D97-AF65-F5344CB8AC3E}">
        <p14:creationId xmlns:p14="http://schemas.microsoft.com/office/powerpoint/2010/main" val="330607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allouts — Text with Imag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B4E8710-F613-296C-6D27-511D587D94D2}"/>
              </a:ext>
              <a:ext uri="{C183D7F6-B498-43B3-948B-1728B52AA6E4}">
                <adec:decorative xmlns:adec="http://schemas.microsoft.com/office/drawing/2017/decorative" val="1"/>
              </a:ext>
            </a:extLst>
          </p:cNvPr>
          <p:cNvSpPr/>
          <p:nvPr/>
        </p:nvSpPr>
        <p:spPr>
          <a:xfrm>
            <a:off x="0" y="1"/>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B3C8E-6DA8-70F4-3F47-07475C9F1BD8}"/>
              </a:ext>
              <a:ext uri="{C183D7F6-B498-43B3-948B-1728B52AA6E4}">
                <adec:decorative xmlns:adec="http://schemas.microsoft.com/office/drawing/2017/decorative" val="1"/>
              </a:ext>
            </a:extLst>
          </p:cNvPr>
          <p:cNvPicPr>
            <a:picLocks noChangeAspect="1"/>
          </p:cNvPicPr>
          <p:nvPr/>
        </p:nvPicPr>
        <p:blipFill>
          <a:blip r:embed="rId2"/>
          <a:srcRect l="4662" r="4662"/>
          <a:stretch/>
        </p:blipFill>
        <p:spPr>
          <a:xfrm>
            <a:off x="591616" y="673779"/>
            <a:ext cx="4806050" cy="5300301"/>
          </a:xfrm>
          <a:prstGeom prst="round2SameRect">
            <a:avLst>
              <a:gd name="adj1" fmla="val 50000"/>
              <a:gd name="adj2" fmla="val 0"/>
            </a:avLst>
          </a:prstGeom>
        </p:spPr>
      </p:pic>
      <p:sp>
        <p:nvSpPr>
          <p:cNvPr id="20" name="Picture Placeholder 15">
            <a:extLst>
              <a:ext uri="{FF2B5EF4-FFF2-40B4-BE49-F238E27FC236}">
                <a16:creationId xmlns:a16="http://schemas.microsoft.com/office/drawing/2014/main" id="{E545DEA1-88F4-8868-CC72-516C33885F30}"/>
              </a:ext>
            </a:extLst>
          </p:cNvPr>
          <p:cNvSpPr>
            <a:spLocks noGrp="1"/>
          </p:cNvSpPr>
          <p:nvPr>
            <p:ph type="pic" sz="quarter" idx="24" hasCustomPrompt="1"/>
          </p:nvPr>
        </p:nvSpPr>
        <p:spPr>
          <a:xfrm>
            <a:off x="591616" y="673780"/>
            <a:ext cx="4803163" cy="5300300"/>
          </a:xfrm>
          <a:prstGeom prst="round2SameRect">
            <a:avLst>
              <a:gd name="adj1" fmla="val 50000"/>
              <a:gd name="adj2" fmla="val 0"/>
            </a:avLst>
          </a:prstGeom>
          <a:gradFill>
            <a:gsLst>
              <a:gs pos="25000">
                <a:schemeClr val="tx2">
                  <a:alpha val="0"/>
                </a:schemeClr>
              </a:gs>
              <a:gs pos="100000">
                <a:schemeClr val="tx2">
                  <a:alpha val="40000"/>
                </a:schemeClr>
              </a:gs>
            </a:gsLst>
            <a:lin ang="5400000" scaled="1"/>
          </a:gradFill>
        </p:spPr>
        <p:txBody>
          <a:bodyPr lIns="0" tIns="182880" rIns="0" bIns="182880" anchor="b">
            <a:normAutofit/>
          </a:bodyPr>
          <a:lstStyle>
            <a:lvl1pPr marL="0" indent="0" algn="l">
              <a:buNone/>
              <a:defRPr sz="16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3" name="Date Placeholder 2">
            <a:extLst>
              <a:ext uri="{FF2B5EF4-FFF2-40B4-BE49-F238E27FC236}">
                <a16:creationId xmlns:a16="http://schemas.microsoft.com/office/drawing/2014/main" id="{A933FE5E-E96E-9060-4FB2-8B3642B4E7B2}"/>
              </a:ext>
            </a:extLst>
          </p:cNvPr>
          <p:cNvSpPr>
            <a:spLocks noGrp="1"/>
          </p:cNvSpPr>
          <p:nvPr>
            <p:ph type="dt" sz="half" idx="10"/>
          </p:nvPr>
        </p:nvSpPr>
        <p:spPr/>
        <p:txBody>
          <a:bodyPr/>
          <a:lstStyle/>
          <a:p>
            <a:fld id="{8A60A3F5-120A-A64C-8514-4F9CB3D10376}" type="datetimeFigureOut">
              <a:rPr lang="en-US" smtClean="0"/>
              <a:pPr/>
              <a:t>7/31/25</a:t>
            </a:fld>
            <a:endParaRPr lang="en-US"/>
          </a:p>
        </p:txBody>
      </p:sp>
      <p:sp>
        <p:nvSpPr>
          <p:cNvPr id="4" name="Footer Placeholder 3">
            <a:extLst>
              <a:ext uri="{FF2B5EF4-FFF2-40B4-BE49-F238E27FC236}">
                <a16:creationId xmlns:a16="http://schemas.microsoft.com/office/drawing/2014/main" id="{2078525A-8675-1C7C-6F8C-EF57D6A1E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8EB6F-0262-FC9C-4F18-4B7B1008B9BD}"/>
              </a:ext>
            </a:extLst>
          </p:cNvPr>
          <p:cNvSpPr>
            <a:spLocks noGrp="1"/>
          </p:cNvSpPr>
          <p:nvPr>
            <p:ph type="sldNum" sz="quarter" idx="12"/>
          </p:nvPr>
        </p:nvSpPr>
        <p:spPr>
          <a:noFill/>
        </p:spPr>
        <p:txBody>
          <a:bodyPr/>
          <a:lstStyle/>
          <a:p>
            <a:fld id="{8179B124-EE6F-DB4E-A403-682A40579A9A}" type="slidenum">
              <a:rPr lang="en-US" smtClean="0"/>
              <a:pPr/>
              <a:t>‹#›</a:t>
            </a:fld>
            <a:endParaRPr lang="en-US"/>
          </a:p>
        </p:txBody>
      </p:sp>
      <p:sp>
        <p:nvSpPr>
          <p:cNvPr id="10" name="Title 5">
            <a:extLst>
              <a:ext uri="{FF2B5EF4-FFF2-40B4-BE49-F238E27FC236}">
                <a16:creationId xmlns:a16="http://schemas.microsoft.com/office/drawing/2014/main" id="{48291921-404F-259D-3802-9FDDC9EC8165}"/>
              </a:ext>
            </a:extLst>
          </p:cNvPr>
          <p:cNvSpPr>
            <a:spLocks noGrp="1"/>
          </p:cNvSpPr>
          <p:nvPr>
            <p:ph type="title"/>
          </p:nvPr>
        </p:nvSpPr>
        <p:spPr>
          <a:xfrm>
            <a:off x="5704990" y="365125"/>
            <a:ext cx="5875947" cy="2129472"/>
          </a:xfrm>
        </p:spPr>
        <p:txBody>
          <a:bodyPr>
            <a:normAutofit/>
          </a:bodyPr>
          <a:lstStyle>
            <a:lvl1pPr>
              <a:defRPr sz="3600"/>
            </a:lvl1pPr>
          </a:lstStyle>
          <a:p>
            <a:r>
              <a:rPr lang="en-US"/>
              <a:t>Click to edit Master title style</a:t>
            </a:r>
          </a:p>
        </p:txBody>
      </p:sp>
      <p:sp>
        <p:nvSpPr>
          <p:cNvPr id="2" name="Text Placeholder 6">
            <a:extLst>
              <a:ext uri="{FF2B5EF4-FFF2-40B4-BE49-F238E27FC236}">
                <a16:creationId xmlns:a16="http://schemas.microsoft.com/office/drawing/2014/main" id="{321D2900-2F9D-B1FF-6DDD-28F286B90C26}"/>
              </a:ext>
            </a:extLst>
          </p:cNvPr>
          <p:cNvSpPr>
            <a:spLocks noGrp="1"/>
          </p:cNvSpPr>
          <p:nvPr>
            <p:ph type="body" sz="quarter" idx="14" hasCustomPrompt="1"/>
          </p:nvPr>
        </p:nvSpPr>
        <p:spPr>
          <a:xfrm>
            <a:off x="5699252"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6" name="Text Placeholder 14">
            <a:extLst>
              <a:ext uri="{FF2B5EF4-FFF2-40B4-BE49-F238E27FC236}">
                <a16:creationId xmlns:a16="http://schemas.microsoft.com/office/drawing/2014/main" id="{7F8A1967-8D20-4FA5-7400-1E98245464C0}"/>
              </a:ext>
            </a:extLst>
          </p:cNvPr>
          <p:cNvSpPr>
            <a:spLocks noGrp="1"/>
          </p:cNvSpPr>
          <p:nvPr>
            <p:ph type="body" sz="quarter" idx="19" hasCustomPrompt="1"/>
          </p:nvPr>
        </p:nvSpPr>
        <p:spPr>
          <a:xfrm>
            <a:off x="5699253"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9" name="Text Placeholder 6">
            <a:extLst>
              <a:ext uri="{FF2B5EF4-FFF2-40B4-BE49-F238E27FC236}">
                <a16:creationId xmlns:a16="http://schemas.microsoft.com/office/drawing/2014/main" id="{22C4339A-0440-7DEA-8D13-5122BBD0B7A0}"/>
              </a:ext>
            </a:extLst>
          </p:cNvPr>
          <p:cNvSpPr>
            <a:spLocks noGrp="1"/>
          </p:cNvSpPr>
          <p:nvPr>
            <p:ph type="body" sz="quarter" idx="31" hasCustomPrompt="1"/>
          </p:nvPr>
        </p:nvSpPr>
        <p:spPr>
          <a:xfrm>
            <a:off x="8778740"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18" name="Text Placeholder 14">
            <a:extLst>
              <a:ext uri="{FF2B5EF4-FFF2-40B4-BE49-F238E27FC236}">
                <a16:creationId xmlns:a16="http://schemas.microsoft.com/office/drawing/2014/main" id="{F5472223-70CA-88A0-FF46-7B9780D7AB99}"/>
              </a:ext>
            </a:extLst>
          </p:cNvPr>
          <p:cNvSpPr>
            <a:spLocks noGrp="1"/>
          </p:cNvSpPr>
          <p:nvPr>
            <p:ph type="body" sz="quarter" idx="32" hasCustomPrompt="1"/>
          </p:nvPr>
        </p:nvSpPr>
        <p:spPr>
          <a:xfrm>
            <a:off x="8778741"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19" name="Text Placeholder 6">
            <a:extLst>
              <a:ext uri="{FF2B5EF4-FFF2-40B4-BE49-F238E27FC236}">
                <a16:creationId xmlns:a16="http://schemas.microsoft.com/office/drawing/2014/main" id="{13AFE10E-4F01-AC67-2424-A915D326AD64}"/>
              </a:ext>
            </a:extLst>
          </p:cNvPr>
          <p:cNvSpPr>
            <a:spLocks noGrp="1"/>
          </p:cNvSpPr>
          <p:nvPr>
            <p:ph type="body" sz="quarter" idx="35" hasCustomPrompt="1"/>
          </p:nvPr>
        </p:nvSpPr>
        <p:spPr>
          <a:xfrm>
            <a:off x="570499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1" name="Text Placeholder 14">
            <a:extLst>
              <a:ext uri="{FF2B5EF4-FFF2-40B4-BE49-F238E27FC236}">
                <a16:creationId xmlns:a16="http://schemas.microsoft.com/office/drawing/2014/main" id="{45E7690B-DD1C-2818-D426-0460446D6FDC}"/>
              </a:ext>
            </a:extLst>
          </p:cNvPr>
          <p:cNvSpPr>
            <a:spLocks noGrp="1"/>
          </p:cNvSpPr>
          <p:nvPr>
            <p:ph type="body" sz="quarter" idx="36" hasCustomPrompt="1"/>
          </p:nvPr>
        </p:nvSpPr>
        <p:spPr>
          <a:xfrm>
            <a:off x="570499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2" name="Text Placeholder 6">
            <a:extLst>
              <a:ext uri="{FF2B5EF4-FFF2-40B4-BE49-F238E27FC236}">
                <a16:creationId xmlns:a16="http://schemas.microsoft.com/office/drawing/2014/main" id="{9126DD50-619D-8AE6-A7CB-335A889E49E6}"/>
              </a:ext>
            </a:extLst>
          </p:cNvPr>
          <p:cNvSpPr>
            <a:spLocks noGrp="1"/>
          </p:cNvSpPr>
          <p:nvPr>
            <p:ph type="body" sz="quarter" idx="37" hasCustomPrompt="1"/>
          </p:nvPr>
        </p:nvSpPr>
        <p:spPr>
          <a:xfrm>
            <a:off x="877676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23" name="Text Placeholder 14">
            <a:extLst>
              <a:ext uri="{FF2B5EF4-FFF2-40B4-BE49-F238E27FC236}">
                <a16:creationId xmlns:a16="http://schemas.microsoft.com/office/drawing/2014/main" id="{52867F76-2F6C-A0C7-C354-A3EEEAB8762E}"/>
              </a:ext>
            </a:extLst>
          </p:cNvPr>
          <p:cNvSpPr>
            <a:spLocks noGrp="1"/>
          </p:cNvSpPr>
          <p:nvPr>
            <p:ph type="body" sz="quarter" idx="38" hasCustomPrompt="1"/>
          </p:nvPr>
        </p:nvSpPr>
        <p:spPr>
          <a:xfrm>
            <a:off x="877676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Tree>
    <p:extLst>
      <p:ext uri="{BB962C8B-B14F-4D97-AF65-F5344CB8AC3E}">
        <p14:creationId xmlns:p14="http://schemas.microsoft.com/office/powerpoint/2010/main" val="50760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7/31/25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5" name="Text Placeholder 24">
            <a:extLst>
              <a:ext uri="{FF2B5EF4-FFF2-40B4-BE49-F238E27FC236}">
                <a16:creationId xmlns:a16="http://schemas.microsoft.com/office/drawing/2014/main" id="{BFC2A16B-BB3E-61E5-1858-7CB04B77B04D}"/>
              </a:ext>
            </a:extLst>
          </p:cNvPr>
          <p:cNvSpPr>
            <a:spLocks noGrp="1"/>
          </p:cNvSpPr>
          <p:nvPr>
            <p:ph type="body" sz="quarter" idx="30"/>
          </p:nvPr>
        </p:nvSpPr>
        <p:spPr>
          <a:xfrm>
            <a:off x="608138" y="2495678"/>
            <a:ext cx="4110460" cy="3448946"/>
          </a:xfrm>
        </p:spPr>
        <p:txBody>
          <a:bodyPr>
            <a:normAutofit/>
          </a:bodyPr>
          <a:lstStyle>
            <a:lvl1pPr marL="0" indent="0" algn="l">
              <a:buNone/>
              <a:defRPr sz="1800"/>
            </a:lvl1pPr>
            <a:lvl2pPr marL="457200" indent="0" algn="r">
              <a:buNone/>
              <a:defRPr sz="1600"/>
            </a:lvl2pPr>
            <a:lvl3pPr marL="914400" indent="0" algn="r">
              <a:buNone/>
              <a:defRPr sz="1400"/>
            </a:lvl3pPr>
            <a:lvl4pPr marL="1371600" indent="0" algn="r">
              <a:buNone/>
              <a:defRPr sz="1200"/>
            </a:lvl4pPr>
            <a:lvl5pPr marL="1828800" indent="0" algn="r">
              <a:buNone/>
              <a:defRPr sz="1200"/>
            </a:lvl5pPr>
          </a:lstStyle>
          <a:p>
            <a:pPr lvl="0"/>
            <a:r>
              <a:rPr lang="en-US"/>
              <a:t>Click to edit Master text styles</a:t>
            </a:r>
          </a:p>
        </p:txBody>
      </p:sp>
      <p:sp>
        <p:nvSpPr>
          <p:cNvPr id="26" name="Content Placeholder 8">
            <a:extLst>
              <a:ext uri="{FF2B5EF4-FFF2-40B4-BE49-F238E27FC236}">
                <a16:creationId xmlns:a16="http://schemas.microsoft.com/office/drawing/2014/main" id="{776E8A64-112B-D8DD-A5C0-A31C0BBBC35B}"/>
              </a:ext>
            </a:extLst>
          </p:cNvPr>
          <p:cNvSpPr>
            <a:spLocks noGrp="1"/>
          </p:cNvSpPr>
          <p:nvPr>
            <p:ph sz="quarter" idx="31" hasCustomPrompt="1"/>
          </p:nvPr>
        </p:nvSpPr>
        <p:spPr>
          <a:xfrm>
            <a:off x="5004485" y="598234"/>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29" name="Text Placeholder 14">
            <a:extLst>
              <a:ext uri="{FF2B5EF4-FFF2-40B4-BE49-F238E27FC236}">
                <a16:creationId xmlns:a16="http://schemas.microsoft.com/office/drawing/2014/main" id="{9D4077A0-2BD0-AA57-4696-43A7AF71D85E}"/>
              </a:ext>
            </a:extLst>
          </p:cNvPr>
          <p:cNvSpPr>
            <a:spLocks noGrp="1"/>
          </p:cNvSpPr>
          <p:nvPr>
            <p:ph type="body" sz="quarter" idx="32" hasCustomPrompt="1"/>
          </p:nvPr>
        </p:nvSpPr>
        <p:spPr>
          <a:xfrm>
            <a:off x="6406157" y="694933"/>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Click the circle and begin typing to add text. Alternatively, you can add other media by clicking on the icons.</a:t>
            </a:r>
          </a:p>
        </p:txBody>
      </p:sp>
      <p:sp>
        <p:nvSpPr>
          <p:cNvPr id="2" name="Title 5">
            <a:extLst>
              <a:ext uri="{FF2B5EF4-FFF2-40B4-BE49-F238E27FC236}">
                <a16:creationId xmlns:a16="http://schemas.microsoft.com/office/drawing/2014/main" id="{99E1E092-B52C-7CBD-DAD4-D168388CF3F1}"/>
              </a:ext>
            </a:extLst>
          </p:cNvPr>
          <p:cNvSpPr>
            <a:spLocks noGrp="1"/>
          </p:cNvSpPr>
          <p:nvPr>
            <p:ph type="title"/>
          </p:nvPr>
        </p:nvSpPr>
        <p:spPr>
          <a:xfrm>
            <a:off x="608138" y="365125"/>
            <a:ext cx="4110460" cy="2130552"/>
          </a:xfrm>
        </p:spPr>
        <p:txBody>
          <a:bodyPr>
            <a:normAutofit/>
          </a:bodyPr>
          <a:lstStyle>
            <a:lvl1pPr algn="l">
              <a:defRPr sz="3600">
                <a:solidFill>
                  <a:schemeClr val="tx2"/>
                </a:solidFill>
              </a:defRPr>
            </a:lvl1pPr>
          </a:lstStyle>
          <a:p>
            <a:r>
              <a:rPr lang="en-US"/>
              <a:t>Click to edit Master title style</a:t>
            </a:r>
          </a:p>
        </p:txBody>
      </p:sp>
      <p:sp>
        <p:nvSpPr>
          <p:cNvPr id="5" name="Content Placeholder 8">
            <a:extLst>
              <a:ext uri="{FF2B5EF4-FFF2-40B4-BE49-F238E27FC236}">
                <a16:creationId xmlns:a16="http://schemas.microsoft.com/office/drawing/2014/main" id="{70FC3DE9-304C-33B8-BFA3-9E1B5B828D24}"/>
              </a:ext>
            </a:extLst>
          </p:cNvPr>
          <p:cNvSpPr>
            <a:spLocks noGrp="1"/>
          </p:cNvSpPr>
          <p:nvPr>
            <p:ph sz="quarter" idx="33" hasCustomPrompt="1"/>
          </p:nvPr>
        </p:nvSpPr>
        <p:spPr>
          <a:xfrm>
            <a:off x="5004485" y="1982189"/>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6" name="Text Placeholder 14">
            <a:extLst>
              <a:ext uri="{FF2B5EF4-FFF2-40B4-BE49-F238E27FC236}">
                <a16:creationId xmlns:a16="http://schemas.microsoft.com/office/drawing/2014/main" id="{946CBC1D-E47F-9F40-1FE2-1ACEB0B6E0D4}"/>
              </a:ext>
            </a:extLst>
          </p:cNvPr>
          <p:cNvSpPr>
            <a:spLocks noGrp="1"/>
          </p:cNvSpPr>
          <p:nvPr>
            <p:ph type="body" sz="quarter" idx="34" hasCustomPrompt="1"/>
          </p:nvPr>
        </p:nvSpPr>
        <p:spPr>
          <a:xfrm>
            <a:off x="6406157" y="2077638"/>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first icon of a picture with a search icon will let you select an image from the internet.</a:t>
            </a:r>
          </a:p>
        </p:txBody>
      </p:sp>
      <p:sp>
        <p:nvSpPr>
          <p:cNvPr id="8" name="Content Placeholder 8">
            <a:extLst>
              <a:ext uri="{FF2B5EF4-FFF2-40B4-BE49-F238E27FC236}">
                <a16:creationId xmlns:a16="http://schemas.microsoft.com/office/drawing/2014/main" id="{1E5BE9F7-06C0-9DD5-3901-369EF86B8122}"/>
              </a:ext>
            </a:extLst>
          </p:cNvPr>
          <p:cNvSpPr>
            <a:spLocks noGrp="1"/>
          </p:cNvSpPr>
          <p:nvPr>
            <p:ph sz="quarter" idx="35" hasCustomPrompt="1"/>
          </p:nvPr>
        </p:nvSpPr>
        <p:spPr>
          <a:xfrm>
            <a:off x="5004485" y="3366145"/>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0" name="Text Placeholder 14">
            <a:extLst>
              <a:ext uri="{FF2B5EF4-FFF2-40B4-BE49-F238E27FC236}">
                <a16:creationId xmlns:a16="http://schemas.microsoft.com/office/drawing/2014/main" id="{A57817D6-E77D-7FDD-34CC-52CCF9ECD3E5}"/>
              </a:ext>
            </a:extLst>
          </p:cNvPr>
          <p:cNvSpPr>
            <a:spLocks noGrp="1"/>
          </p:cNvSpPr>
          <p:nvPr>
            <p:ph type="body" sz="quarter" idx="36" hasCustomPrompt="1"/>
          </p:nvPr>
        </p:nvSpPr>
        <p:spPr>
          <a:xfrm>
            <a:off x="6406157" y="346755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second icon of a picture with a computer in front of it will let you add an image from your computer.</a:t>
            </a:r>
          </a:p>
        </p:txBody>
      </p:sp>
      <p:sp>
        <p:nvSpPr>
          <p:cNvPr id="12" name="Content Placeholder 8">
            <a:extLst>
              <a:ext uri="{FF2B5EF4-FFF2-40B4-BE49-F238E27FC236}">
                <a16:creationId xmlns:a16="http://schemas.microsoft.com/office/drawing/2014/main" id="{B1D4D10A-FAE5-949F-6E01-C2F6DDF1FD22}"/>
              </a:ext>
            </a:extLst>
          </p:cNvPr>
          <p:cNvSpPr>
            <a:spLocks noGrp="1"/>
          </p:cNvSpPr>
          <p:nvPr>
            <p:ph sz="quarter" idx="37" hasCustomPrompt="1"/>
          </p:nvPr>
        </p:nvSpPr>
        <p:spPr>
          <a:xfrm>
            <a:off x="5004485" y="4750101"/>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5" name="Text Placeholder 14">
            <a:extLst>
              <a:ext uri="{FF2B5EF4-FFF2-40B4-BE49-F238E27FC236}">
                <a16:creationId xmlns:a16="http://schemas.microsoft.com/office/drawing/2014/main" id="{FF6BB0A5-E626-3815-C7C7-59E1ABC22284}"/>
              </a:ext>
            </a:extLst>
          </p:cNvPr>
          <p:cNvSpPr>
            <a:spLocks noGrp="1"/>
          </p:cNvSpPr>
          <p:nvPr>
            <p:ph type="body" sz="quarter" idx="38" hasCustomPrompt="1"/>
          </p:nvPr>
        </p:nvSpPr>
        <p:spPr>
          <a:xfrm>
            <a:off x="6406157" y="484680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third icon of a duck and a leaf will add an icon from PowerPoint’s library.</a:t>
            </a:r>
          </a:p>
        </p:txBody>
      </p:sp>
    </p:spTree>
    <p:extLst>
      <p:ext uri="{BB962C8B-B14F-4D97-AF65-F5344CB8AC3E}">
        <p14:creationId xmlns:p14="http://schemas.microsoft.com/office/powerpoint/2010/main" val="3960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ampus Loc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2420E-2810-4073-D19A-7A2AF704437D}"/>
              </a:ext>
              <a:ext uri="{C183D7F6-B498-43B3-948B-1728B52AA6E4}">
                <adec:decorative xmlns:adec="http://schemas.microsoft.com/office/drawing/2017/decorative" val="1"/>
              </a:ext>
            </a:extLst>
          </p:cNvPr>
          <p:cNvSpPr/>
          <p:nvPr/>
        </p:nvSpPr>
        <p:spPr>
          <a:xfrm>
            <a:off x="-1" y="0"/>
            <a:ext cx="4446564" cy="685799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C2F6108-4656-0F75-9FEC-A979150C32FC}"/>
              </a:ext>
            </a:extLst>
          </p:cNvPr>
          <p:cNvSpPr>
            <a:spLocks noGrp="1"/>
          </p:cNvSpPr>
          <p:nvPr>
            <p:ph type="dt" sz="half" idx="10"/>
          </p:nvPr>
        </p:nvSpPr>
        <p:spPr/>
        <p:txBody>
          <a:bodyPr/>
          <a:lstStyle/>
          <a:p>
            <a:fld id="{8A60A3F5-120A-A64C-8514-4F9CB3D10376}" type="datetimeFigureOut">
              <a:rPr lang="en-US" smtClean="0"/>
              <a:pPr/>
              <a:t>7/31/25</a:t>
            </a:fld>
            <a:endParaRPr lang="en-US"/>
          </a:p>
        </p:txBody>
      </p:sp>
      <p:sp>
        <p:nvSpPr>
          <p:cNvPr id="4" name="Footer Placeholder 3">
            <a:extLst>
              <a:ext uri="{FF2B5EF4-FFF2-40B4-BE49-F238E27FC236}">
                <a16:creationId xmlns:a16="http://schemas.microsoft.com/office/drawing/2014/main" id="{C8C25101-EC9E-6982-1386-627325D6D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0D8C62-EB9A-A16A-5AB4-11DD21B7B8F1}"/>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6" name="Picture 5">
            <a:extLst>
              <a:ext uri="{FF2B5EF4-FFF2-40B4-BE49-F238E27FC236}">
                <a16:creationId xmlns:a16="http://schemas.microsoft.com/office/drawing/2014/main" id="{835C226B-455D-2D3B-B50D-607B1D453C50}"/>
              </a:ext>
            </a:extLst>
          </p:cNvPr>
          <p:cNvPicPr>
            <a:picLocks noChangeAspect="1"/>
          </p:cNvPicPr>
          <p:nvPr/>
        </p:nvPicPr>
        <p:blipFill>
          <a:blip r:embed="rId2"/>
          <a:srcRect/>
          <a:stretch/>
        </p:blipFill>
        <p:spPr>
          <a:xfrm>
            <a:off x="0" y="776741"/>
            <a:ext cx="5460970" cy="5435599"/>
          </a:xfrm>
          <a:prstGeom prst="rect">
            <a:avLst/>
          </a:prstGeom>
        </p:spPr>
      </p:pic>
      <p:sp>
        <p:nvSpPr>
          <p:cNvPr id="8" name="Text Placeholder 7">
            <a:extLst>
              <a:ext uri="{FF2B5EF4-FFF2-40B4-BE49-F238E27FC236}">
                <a16:creationId xmlns:a16="http://schemas.microsoft.com/office/drawing/2014/main" id="{74734072-30A8-044B-748E-3AA928F91044}"/>
              </a:ext>
            </a:extLst>
          </p:cNvPr>
          <p:cNvSpPr>
            <a:spLocks noGrp="1"/>
          </p:cNvSpPr>
          <p:nvPr>
            <p:ph type="body" sz="quarter" idx="13" hasCustomPrompt="1"/>
          </p:nvPr>
        </p:nvSpPr>
        <p:spPr>
          <a:xfrm>
            <a:off x="5323840" y="2636464"/>
            <a:ext cx="6257098" cy="1752788"/>
          </a:xfrm>
        </p:spPr>
        <p:txBody>
          <a:bodyPr>
            <a:normAutofit/>
          </a:bodyPr>
          <a:lstStyle>
            <a:lvl1pPr marL="0" indent="0">
              <a:buNone/>
              <a:defRPr sz="1800"/>
            </a:lvl1pPr>
            <a:lvl5pPr marL="1828800" indent="0">
              <a:buNone/>
              <a:defRPr/>
            </a:lvl5pPr>
          </a:lstStyle>
          <a:p>
            <a:r>
              <a:rPr lang="en-US"/>
              <a:t>We have two vibrant campuses — one in San Marcos, one in Round Rock — and a variety of ways for you to discover each through in-person or digital experiences. Both our campuses are filled with opportunities to engage in life-changing learning, creative energy, and community spirit. </a:t>
            </a:r>
          </a:p>
        </p:txBody>
      </p:sp>
      <p:sp>
        <p:nvSpPr>
          <p:cNvPr id="15" name="Content Placeholder 14">
            <a:extLst>
              <a:ext uri="{FF2B5EF4-FFF2-40B4-BE49-F238E27FC236}">
                <a16:creationId xmlns:a16="http://schemas.microsoft.com/office/drawing/2014/main" id="{4B5777E2-21B7-81A4-F805-5FC6DC2EA7B4}"/>
              </a:ext>
            </a:extLst>
          </p:cNvPr>
          <p:cNvSpPr>
            <a:spLocks noGrp="1"/>
          </p:cNvSpPr>
          <p:nvPr>
            <p:ph sz="quarter" idx="14" hasCustomPrompt="1"/>
          </p:nvPr>
        </p:nvSpPr>
        <p:spPr>
          <a:xfrm>
            <a:off x="5865424" y="4717159"/>
            <a:ext cx="2419118" cy="852805"/>
          </a:xfrm>
        </p:spPr>
        <p:txBody>
          <a:bodyPr anchor="ctr">
            <a:noAutofit/>
          </a:bodyPr>
          <a:lstStyle>
            <a:lvl1pPr marL="0" indent="0">
              <a:lnSpc>
                <a:spcPct val="100000"/>
              </a:lnSpc>
              <a:spcBef>
                <a:spcPts val="0"/>
              </a:spcBef>
              <a:buNone/>
              <a:defRPr sz="16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San Marcos Campus</a:t>
            </a:r>
          </a:p>
          <a:p>
            <a:pPr lvl="0"/>
            <a:r>
              <a:rPr lang="en-US"/>
              <a:t>601 University Drive</a:t>
            </a:r>
          </a:p>
          <a:p>
            <a:pPr lvl="0"/>
            <a:r>
              <a:rPr lang="en-US"/>
              <a:t>San Marcos, Texas 78666</a:t>
            </a:r>
          </a:p>
        </p:txBody>
      </p:sp>
      <p:sp>
        <p:nvSpPr>
          <p:cNvPr id="16" name="Content Placeholder 14">
            <a:extLst>
              <a:ext uri="{FF2B5EF4-FFF2-40B4-BE49-F238E27FC236}">
                <a16:creationId xmlns:a16="http://schemas.microsoft.com/office/drawing/2014/main" id="{4DBBC4B6-7A8A-E08B-43CF-13A71C009AFF}"/>
              </a:ext>
            </a:extLst>
          </p:cNvPr>
          <p:cNvSpPr>
            <a:spLocks noGrp="1"/>
          </p:cNvSpPr>
          <p:nvPr>
            <p:ph sz="quarter" idx="15" hasCustomPrompt="1"/>
          </p:nvPr>
        </p:nvSpPr>
        <p:spPr>
          <a:xfrm>
            <a:off x="9161819" y="4717159"/>
            <a:ext cx="2419118" cy="852805"/>
          </a:xfrm>
        </p:spPr>
        <p:txBody>
          <a:bodyPr anchor="ctr">
            <a:noAutofit/>
          </a:bodyPr>
          <a:lstStyle>
            <a:lvl1pPr marL="0" indent="0">
              <a:lnSpc>
                <a:spcPct val="100000"/>
              </a:lnSpc>
              <a:spcBef>
                <a:spcPts val="0"/>
              </a:spcBef>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Round Rock Campus</a:t>
            </a:r>
          </a:p>
          <a:p>
            <a:pPr lvl="0"/>
            <a:r>
              <a:rPr lang="en-US"/>
              <a:t>1555 University Blvd.</a:t>
            </a:r>
          </a:p>
          <a:p>
            <a:pPr lvl="0"/>
            <a:r>
              <a:rPr lang="en-US"/>
              <a:t>Round Rock, Texas 78665</a:t>
            </a:r>
          </a:p>
        </p:txBody>
      </p:sp>
      <p:sp>
        <p:nvSpPr>
          <p:cNvPr id="18" name="Content Placeholder 17">
            <a:extLst>
              <a:ext uri="{FF2B5EF4-FFF2-40B4-BE49-F238E27FC236}">
                <a16:creationId xmlns:a16="http://schemas.microsoft.com/office/drawing/2014/main" id="{B71807FD-9E90-7DEA-88D5-E4FDD1BC4221}"/>
              </a:ext>
              <a:ext uri="{C183D7F6-B498-43B3-948B-1728B52AA6E4}">
                <adec:decorative xmlns:adec="http://schemas.microsoft.com/office/drawing/2017/decorative" val="1"/>
              </a:ext>
            </a:extLst>
          </p:cNvPr>
          <p:cNvSpPr>
            <a:spLocks noGrp="1"/>
          </p:cNvSpPr>
          <p:nvPr>
            <p:ph sz="quarter" idx="16" hasCustomPrompt="1"/>
          </p:nvPr>
        </p:nvSpPr>
        <p:spPr>
          <a:xfrm rot="8100000">
            <a:off x="5339334" y="4818095"/>
            <a:ext cx="487362" cy="487363"/>
          </a:xfrm>
          <a:prstGeom prst="teardrop">
            <a:avLst/>
          </a:prstGeom>
          <a:solidFill>
            <a:schemeClr val="tx2"/>
          </a:solidFill>
        </p:spPr>
        <p:txBody>
          <a:bodyPr>
            <a:noAutofit/>
          </a:bodyPr>
          <a:lstStyle>
            <a:lvl1pPr marL="0" indent="0">
              <a:buNone/>
              <a:defRPr sz="2000"/>
            </a:lvl1pPr>
          </a:lstStyle>
          <a:p>
            <a:pPr lvl="0"/>
            <a:r>
              <a:rPr lang="en-US"/>
              <a:t> </a:t>
            </a:r>
          </a:p>
        </p:txBody>
      </p:sp>
      <p:sp>
        <p:nvSpPr>
          <p:cNvPr id="19" name="Content Placeholder 17">
            <a:extLst>
              <a:ext uri="{FF2B5EF4-FFF2-40B4-BE49-F238E27FC236}">
                <a16:creationId xmlns:a16="http://schemas.microsoft.com/office/drawing/2014/main" id="{245F8FA9-F527-15E5-7F0A-5756954A4CF4}"/>
              </a:ext>
              <a:ext uri="{C183D7F6-B498-43B3-948B-1728B52AA6E4}">
                <adec:decorative xmlns:adec="http://schemas.microsoft.com/office/drawing/2017/decorative" val="1"/>
              </a:ext>
            </a:extLst>
          </p:cNvPr>
          <p:cNvSpPr>
            <a:spLocks noGrp="1"/>
          </p:cNvSpPr>
          <p:nvPr>
            <p:ph sz="quarter" idx="17" hasCustomPrompt="1"/>
          </p:nvPr>
        </p:nvSpPr>
        <p:spPr>
          <a:xfrm rot="8100000">
            <a:off x="8658270" y="4818095"/>
            <a:ext cx="487362" cy="487363"/>
          </a:xfrm>
          <a:prstGeom prst="teardrop">
            <a:avLst/>
          </a:prstGeom>
          <a:solidFill>
            <a:schemeClr val="accent2"/>
          </a:solidFill>
        </p:spPr>
        <p:txBody>
          <a:bodyPr>
            <a:noAutofit/>
          </a:bodyPr>
          <a:lstStyle>
            <a:lvl1pPr marL="0" indent="0">
              <a:buNone/>
              <a:defRPr sz="2000"/>
            </a:lvl1pPr>
          </a:lstStyle>
          <a:p>
            <a:pPr lvl="0"/>
            <a:r>
              <a:rPr lang="en-US"/>
              <a:t> </a:t>
            </a:r>
          </a:p>
        </p:txBody>
      </p:sp>
      <p:sp>
        <p:nvSpPr>
          <p:cNvPr id="2" name="Title 1">
            <a:extLst>
              <a:ext uri="{FF2B5EF4-FFF2-40B4-BE49-F238E27FC236}">
                <a16:creationId xmlns:a16="http://schemas.microsoft.com/office/drawing/2014/main" id="{095F04EF-44E5-EE75-0E99-0D74C6B23661}"/>
              </a:ext>
            </a:extLst>
          </p:cNvPr>
          <p:cNvSpPr>
            <a:spLocks noGrp="1"/>
          </p:cNvSpPr>
          <p:nvPr>
            <p:ph type="title"/>
          </p:nvPr>
        </p:nvSpPr>
        <p:spPr>
          <a:xfrm>
            <a:off x="5323840" y="365124"/>
            <a:ext cx="6257097" cy="2130552"/>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33925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Round Rock">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AC7BEF-9F6A-BAD7-8D67-FF28F50BE1CC}"/>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A52739-9823-BA64-6141-7B902BFA9BBE}"/>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pic>
        <p:nvPicPr>
          <p:cNvPr id="14" name="Picture 13">
            <a:extLst>
              <a:ext uri="{FF2B5EF4-FFF2-40B4-BE49-F238E27FC236}">
                <a16:creationId xmlns:a16="http://schemas.microsoft.com/office/drawing/2014/main" id="{317E5A2C-3673-B78E-8195-755A3FDF6DF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flipV="1">
            <a:off x="0" y="1740098"/>
            <a:ext cx="6887688" cy="176265"/>
          </a:xfrm>
          <a:prstGeom prst="rect">
            <a:avLst/>
          </a:prstGeom>
          <a:ln>
            <a:noFill/>
          </a:ln>
        </p:spPr>
      </p:pic>
      <p:grpSp>
        <p:nvGrpSpPr>
          <p:cNvPr id="4" name="Group 3">
            <a:extLst>
              <a:ext uri="{FF2B5EF4-FFF2-40B4-BE49-F238E27FC236}">
                <a16:creationId xmlns:a16="http://schemas.microsoft.com/office/drawing/2014/main" id="{C9336362-6AE8-102D-3BFB-172AC0EBDFEA}"/>
              </a:ext>
            </a:extLst>
          </p:cNvPr>
          <p:cNvGrpSpPr/>
          <p:nvPr userDrawn="1"/>
        </p:nvGrpSpPr>
        <p:grpSpPr>
          <a:xfrm>
            <a:off x="354506" y="163035"/>
            <a:ext cx="2493425" cy="1496055"/>
            <a:chOff x="354506" y="285432"/>
            <a:chExt cx="2493425" cy="1496055"/>
          </a:xfrm>
        </p:grpSpPr>
        <p:pic>
          <p:nvPicPr>
            <p:cNvPr id="5" name="Picture 4" descr="Texas State University Round Rock">
              <a:extLst>
                <a:ext uri="{FF2B5EF4-FFF2-40B4-BE49-F238E27FC236}">
                  <a16:creationId xmlns:a16="http://schemas.microsoft.com/office/drawing/2014/main" id="{07643897-13BA-D4C3-C58E-FE25BCDD258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54506" y="285432"/>
              <a:ext cx="2493425" cy="1496055"/>
            </a:xfrm>
            <a:prstGeom prst="rect">
              <a:avLst/>
            </a:prstGeom>
          </p:spPr>
        </p:pic>
        <p:pic>
          <p:nvPicPr>
            <p:cNvPr id="6" name="Picture 5" descr="Member the Texas State University System">
              <a:extLst>
                <a:ext uri="{FF2B5EF4-FFF2-40B4-BE49-F238E27FC236}">
                  <a16:creationId xmlns:a16="http://schemas.microsoft.com/office/drawing/2014/main" id="{FAE210B5-B2A5-D427-5003-BC96C9C25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388" y="1411908"/>
              <a:ext cx="2391543" cy="148807"/>
            </a:xfrm>
            <a:prstGeom prst="rect">
              <a:avLst/>
            </a:prstGeom>
          </p:spPr>
        </p:pic>
      </p:grpSp>
      <p:sp>
        <p:nvSpPr>
          <p:cNvPr id="8" name="Picture Placeholder 8">
            <a:extLst>
              <a:ext uri="{FF2B5EF4-FFF2-40B4-BE49-F238E27FC236}">
                <a16:creationId xmlns:a16="http://schemas.microsoft.com/office/drawing/2014/main" id="{54B1C2B2-EEAB-7D3D-6A65-4A90FB4A6CBC}"/>
              </a:ext>
            </a:extLst>
          </p:cNvPr>
          <p:cNvSpPr>
            <a:spLocks noGrp="1"/>
          </p:cNvSpPr>
          <p:nvPr>
            <p:ph type="pic" sz="quarter" idx="13" hasCustomPrompt="1"/>
          </p:nvPr>
        </p:nvSpPr>
        <p:spPr>
          <a:xfrm>
            <a:off x="6897810" y="352803"/>
            <a:ext cx="5294190"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9" name="Date Placeholder 8">
            <a:extLst>
              <a:ext uri="{FF2B5EF4-FFF2-40B4-BE49-F238E27FC236}">
                <a16:creationId xmlns:a16="http://schemas.microsoft.com/office/drawing/2014/main" id="{42F367F5-BF14-328E-6ECE-9A15FA161D0E}"/>
              </a:ext>
            </a:extLst>
          </p:cNvPr>
          <p:cNvSpPr>
            <a:spLocks noGrp="1"/>
          </p:cNvSpPr>
          <p:nvPr>
            <p:ph type="dt" sz="half" idx="14"/>
          </p:nvPr>
        </p:nvSpPr>
        <p:spPr>
          <a:xfrm>
            <a:off x="608138" y="6501554"/>
            <a:ext cx="2734502" cy="365125"/>
          </a:xfrm>
        </p:spPr>
        <p:txBody>
          <a:bodyPr/>
          <a:lstStyle/>
          <a:p>
            <a:fld id="{8A60A3F5-120A-A64C-8514-4F9CB3D10376}" type="datetimeFigureOut">
              <a:rPr lang="en-US" smtClean="0"/>
              <a:pPr/>
              <a:t>7/31/25</a:t>
            </a:fld>
            <a:endParaRPr lang="en-US"/>
          </a:p>
        </p:txBody>
      </p:sp>
      <p:sp>
        <p:nvSpPr>
          <p:cNvPr id="10" name="Footer Placeholder 9">
            <a:extLst>
              <a:ext uri="{FF2B5EF4-FFF2-40B4-BE49-F238E27FC236}">
                <a16:creationId xmlns:a16="http://schemas.microsoft.com/office/drawing/2014/main" id="{B32A1D37-F382-E28D-AE70-8E4DD87D98E6}"/>
              </a:ext>
            </a:extLst>
          </p:cNvPr>
          <p:cNvSpPr>
            <a:spLocks noGrp="1"/>
          </p:cNvSpPr>
          <p:nvPr>
            <p:ph type="ftr" sz="quarter" idx="15"/>
          </p:nvPr>
        </p:nvSpPr>
        <p:spPr>
          <a:xfrm>
            <a:off x="3499494" y="6501555"/>
            <a:ext cx="8081444" cy="365125"/>
          </a:xfrm>
        </p:spPr>
        <p:txBody>
          <a:bodyPr/>
          <a:lstStyle/>
          <a:p>
            <a:endParaRPr lang="en-US"/>
          </a:p>
        </p:txBody>
      </p:sp>
      <p:sp>
        <p:nvSpPr>
          <p:cNvPr id="12" name="Slide Number Placeholder 11">
            <a:extLst>
              <a:ext uri="{FF2B5EF4-FFF2-40B4-BE49-F238E27FC236}">
                <a16:creationId xmlns:a16="http://schemas.microsoft.com/office/drawing/2014/main" id="{9E036E75-B49B-1E46-42DB-8A775A86DA85}"/>
              </a:ext>
            </a:extLst>
          </p:cNvPr>
          <p:cNvSpPr>
            <a:spLocks noGrp="1"/>
          </p:cNvSpPr>
          <p:nvPr>
            <p:ph type="sldNum" sz="quarter" idx="16"/>
          </p:nvPr>
        </p:nvSpPr>
        <p:spPr>
          <a:xfrm>
            <a:off x="11737792" y="6501554"/>
            <a:ext cx="454208" cy="365125"/>
          </a:xfrm>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17540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D74978-3746-587D-DAE3-A2ED8AFCDE35}"/>
              </a:ext>
              <a:ext uri="{C183D7F6-B498-43B3-948B-1728B52AA6E4}">
                <adec:decorative xmlns:adec="http://schemas.microsoft.com/office/drawing/2017/decorative" val="1"/>
              </a:ext>
            </a:extLst>
          </p:cNvPr>
          <p:cNvPicPr>
            <a:picLocks noChangeAspect="1"/>
          </p:cNvPicPr>
          <p:nvPr/>
        </p:nvPicPr>
        <p:blipFill rotWithShape="1">
          <a:blip r:embed="rId2"/>
          <a:srcRect l="31842" t="11075" r="8996" b="11075"/>
          <a:stretch/>
        </p:blipFill>
        <p:spPr>
          <a:xfrm>
            <a:off x="-1" y="0"/>
            <a:ext cx="5211653"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2540000" y="365124"/>
            <a:ext cx="9040938" cy="4878010"/>
          </a:xfrm>
        </p:spPr>
        <p:txBody>
          <a:bodyPr>
            <a:normAutofit/>
          </a:bodyPr>
          <a:lstStyle>
            <a:lvl1pPr marL="9525" indent="-9525">
              <a:tabLst/>
              <a:defRPr sz="7200">
                <a:solidFill>
                  <a:schemeClr val="tx2"/>
                </a:solidFill>
              </a:defRPr>
            </a:lvl1pPr>
          </a:lstStyle>
          <a:p>
            <a:r>
              <a:rPr lang="en-US"/>
              <a:t>“Big Quote”</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3499494" y="5243134"/>
            <a:ext cx="8081319" cy="731520"/>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 Quote Attribution</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p>
            <a:fld id="{8A60A3F5-120A-A64C-8514-4F9CB3D10376}" type="datetimeFigureOut">
              <a:rPr lang="en-US" smtClean="0"/>
              <a:pPr/>
              <a:t>7/31/25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1915886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 - Single">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C8A60102-E0C3-2CAF-DD93-6F80DD998D16}"/>
              </a:ext>
            </a:extLst>
          </p:cNvPr>
          <p:cNvSpPr>
            <a:spLocks noGrp="1"/>
          </p:cNvSpPr>
          <p:nvPr>
            <p:ph type="pic" sz="quarter" idx="18" hasCustomPrompt="1"/>
          </p:nvPr>
        </p:nvSpPr>
        <p:spPr>
          <a:xfrm>
            <a:off x="609600" y="1966205"/>
            <a:ext cx="2930534" cy="2925590"/>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3" name="Date Placeholder 2">
            <a:extLst>
              <a:ext uri="{FF2B5EF4-FFF2-40B4-BE49-F238E27FC236}">
                <a16:creationId xmlns:a16="http://schemas.microsoft.com/office/drawing/2014/main" id="{4FD90CC9-350C-84B2-A08C-2020302FF0DB}"/>
              </a:ext>
            </a:extLst>
          </p:cNvPr>
          <p:cNvSpPr>
            <a:spLocks noGrp="1"/>
          </p:cNvSpPr>
          <p:nvPr>
            <p:ph type="dt" sz="half" idx="10"/>
          </p:nvPr>
        </p:nvSpPr>
        <p:spPr/>
        <p:txBody>
          <a:bodyPr/>
          <a:lstStyle/>
          <a:p>
            <a:fld id="{8A60A3F5-120A-A64C-8514-4F9CB3D10376}" type="datetimeFigureOut">
              <a:rPr lang="en-US" smtClean="0"/>
              <a:pPr/>
              <a:t>7/31/25</a:t>
            </a:fld>
            <a:endParaRPr lang="en-US"/>
          </a:p>
        </p:txBody>
      </p:sp>
      <p:sp>
        <p:nvSpPr>
          <p:cNvPr id="4" name="Footer Placeholder 3">
            <a:extLst>
              <a:ext uri="{FF2B5EF4-FFF2-40B4-BE49-F238E27FC236}">
                <a16:creationId xmlns:a16="http://schemas.microsoft.com/office/drawing/2014/main" id="{66F21260-C2F4-2B08-87FA-87B177A18E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4FA84-76C0-7663-05F3-EF3F24CF8F9B}"/>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7" name="Text Placeholder 14">
            <a:extLst>
              <a:ext uri="{FF2B5EF4-FFF2-40B4-BE49-F238E27FC236}">
                <a16:creationId xmlns:a16="http://schemas.microsoft.com/office/drawing/2014/main" id="{7FA30A96-9126-F34E-5619-3746E24564EE}"/>
              </a:ext>
            </a:extLst>
          </p:cNvPr>
          <p:cNvSpPr>
            <a:spLocks noGrp="1"/>
          </p:cNvSpPr>
          <p:nvPr>
            <p:ph type="body" sz="quarter" idx="19"/>
          </p:nvPr>
        </p:nvSpPr>
        <p:spPr>
          <a:xfrm>
            <a:off x="3779520" y="4033520"/>
            <a:ext cx="7801418" cy="858275"/>
          </a:xfrm>
        </p:spPr>
        <p:txBody>
          <a:bodyPr lIns="91440" rIns="91440">
            <a:normAutofit/>
          </a:bodyPr>
          <a:lstStyle>
            <a:lvl1pPr marL="0" indent="0" algn="l">
              <a:buNone/>
              <a:defRPr sz="1800">
                <a:solidFill>
                  <a:schemeClr val="tx2"/>
                </a:solidFill>
              </a:defRPr>
            </a:lvl1pPr>
          </a:lstStyle>
          <a:p>
            <a:pPr lvl="0"/>
            <a:r>
              <a:rPr lang="en-US"/>
              <a:t>Click to edit Master text styles</a:t>
            </a:r>
          </a:p>
        </p:txBody>
      </p:sp>
      <p:sp>
        <p:nvSpPr>
          <p:cNvPr id="8" name="Title 7">
            <a:extLst>
              <a:ext uri="{FF2B5EF4-FFF2-40B4-BE49-F238E27FC236}">
                <a16:creationId xmlns:a16="http://schemas.microsoft.com/office/drawing/2014/main" id="{00792357-BD60-0E76-D69A-707F22148C9B}"/>
              </a:ext>
            </a:extLst>
          </p:cNvPr>
          <p:cNvSpPr>
            <a:spLocks noGrp="1"/>
          </p:cNvSpPr>
          <p:nvPr>
            <p:ph type="title"/>
          </p:nvPr>
        </p:nvSpPr>
        <p:spPr>
          <a:xfrm>
            <a:off x="3779520" y="365125"/>
            <a:ext cx="7801418" cy="3587115"/>
          </a:xfrm>
        </p:spPr>
        <p:txBody>
          <a:bodyPr/>
          <a:lstStyle/>
          <a:p>
            <a:r>
              <a:rPr lang="en-US"/>
              <a:t>Click to edit Master title style</a:t>
            </a:r>
          </a:p>
        </p:txBody>
      </p:sp>
    </p:spTree>
    <p:extLst>
      <p:ext uri="{BB962C8B-B14F-4D97-AF65-F5344CB8AC3E}">
        <p14:creationId xmlns:p14="http://schemas.microsoft.com/office/powerpoint/2010/main" val="1008797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 - Small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92756" y="1925871"/>
            <a:ext cx="1550300" cy="150312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270192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2701925"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 name="Title 6">
            <a:extLst>
              <a:ext uri="{FF2B5EF4-FFF2-40B4-BE49-F238E27FC236}">
                <a16:creationId xmlns:a16="http://schemas.microsoft.com/office/drawing/2014/main" id="{AF1AF096-8694-2FF9-6AF4-4A116C5C1628}"/>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D627D8A6-7B04-B85E-A128-28D84515D4C4}"/>
              </a:ext>
            </a:extLst>
          </p:cNvPr>
          <p:cNvSpPr>
            <a:spLocks noGrp="1"/>
          </p:cNvSpPr>
          <p:nvPr>
            <p:ph type="pic" sz="quarter" idx="21" hasCustomPrompt="1"/>
          </p:nvPr>
        </p:nvSpPr>
        <p:spPr>
          <a:xfrm>
            <a:off x="6410962" y="1925871"/>
            <a:ext cx="1550300" cy="150312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19" name="Text Placeholder 7">
            <a:extLst>
              <a:ext uri="{FF2B5EF4-FFF2-40B4-BE49-F238E27FC236}">
                <a16:creationId xmlns:a16="http://schemas.microsoft.com/office/drawing/2014/main" id="{74CB46F3-5472-B0A3-6A0A-5ED604801BFC}"/>
              </a:ext>
            </a:extLst>
          </p:cNvPr>
          <p:cNvSpPr>
            <a:spLocks noGrp="1"/>
          </p:cNvSpPr>
          <p:nvPr>
            <p:ph type="body" sz="quarter" idx="22" hasCustomPrompt="1"/>
          </p:nvPr>
        </p:nvSpPr>
        <p:spPr>
          <a:xfrm>
            <a:off x="811418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0" name="Text Placeholder 7">
            <a:extLst>
              <a:ext uri="{FF2B5EF4-FFF2-40B4-BE49-F238E27FC236}">
                <a16:creationId xmlns:a16="http://schemas.microsoft.com/office/drawing/2014/main" id="{E5B1B96F-E065-523C-352D-55E4CF7D46DF}"/>
              </a:ext>
            </a:extLst>
          </p:cNvPr>
          <p:cNvSpPr>
            <a:spLocks noGrp="1"/>
          </p:cNvSpPr>
          <p:nvPr>
            <p:ph type="body" sz="quarter" idx="23" hasCustomPrompt="1"/>
          </p:nvPr>
        </p:nvSpPr>
        <p:spPr>
          <a:xfrm>
            <a:off x="8109388"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1" name="Picture Placeholder 15">
            <a:extLst>
              <a:ext uri="{FF2B5EF4-FFF2-40B4-BE49-F238E27FC236}">
                <a16:creationId xmlns:a16="http://schemas.microsoft.com/office/drawing/2014/main" id="{7DC03777-7704-D178-37DC-3582A872D339}"/>
              </a:ext>
            </a:extLst>
          </p:cNvPr>
          <p:cNvSpPr>
            <a:spLocks noGrp="1"/>
          </p:cNvSpPr>
          <p:nvPr>
            <p:ph type="pic" sz="quarter" idx="24" hasCustomPrompt="1"/>
          </p:nvPr>
        </p:nvSpPr>
        <p:spPr>
          <a:xfrm>
            <a:off x="998703" y="4038876"/>
            <a:ext cx="1550300" cy="1503129"/>
          </a:xfrm>
          <a:prstGeom prst="ellipse">
            <a:avLst/>
          </a:prstGeom>
          <a:blipFill>
            <a:blip r:embed="rId4"/>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2" name="Text Placeholder 7">
            <a:extLst>
              <a:ext uri="{FF2B5EF4-FFF2-40B4-BE49-F238E27FC236}">
                <a16:creationId xmlns:a16="http://schemas.microsoft.com/office/drawing/2014/main" id="{D395548C-27A6-47D9-8AED-C6BDE863835C}"/>
              </a:ext>
            </a:extLst>
          </p:cNvPr>
          <p:cNvSpPr>
            <a:spLocks noGrp="1"/>
          </p:cNvSpPr>
          <p:nvPr>
            <p:ph type="body" sz="quarter" idx="25" hasCustomPrompt="1"/>
          </p:nvPr>
        </p:nvSpPr>
        <p:spPr>
          <a:xfrm>
            <a:off x="2701925"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3" name="Text Placeholder 7">
            <a:extLst>
              <a:ext uri="{FF2B5EF4-FFF2-40B4-BE49-F238E27FC236}">
                <a16:creationId xmlns:a16="http://schemas.microsoft.com/office/drawing/2014/main" id="{A949499E-6A82-B840-BD12-3C9DCE4C4387}"/>
              </a:ext>
            </a:extLst>
          </p:cNvPr>
          <p:cNvSpPr>
            <a:spLocks noGrp="1"/>
          </p:cNvSpPr>
          <p:nvPr>
            <p:ph type="body" sz="quarter" idx="26" hasCustomPrompt="1"/>
          </p:nvPr>
        </p:nvSpPr>
        <p:spPr>
          <a:xfrm>
            <a:off x="2701924"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4" name="Picture Placeholder 15">
            <a:extLst>
              <a:ext uri="{FF2B5EF4-FFF2-40B4-BE49-F238E27FC236}">
                <a16:creationId xmlns:a16="http://schemas.microsoft.com/office/drawing/2014/main" id="{4383F6E8-8C37-2336-DF18-48E62D725189}"/>
              </a:ext>
            </a:extLst>
          </p:cNvPr>
          <p:cNvSpPr>
            <a:spLocks noGrp="1"/>
          </p:cNvSpPr>
          <p:nvPr>
            <p:ph type="pic" sz="quarter" idx="27" hasCustomPrompt="1"/>
          </p:nvPr>
        </p:nvSpPr>
        <p:spPr>
          <a:xfrm>
            <a:off x="6410962" y="4038876"/>
            <a:ext cx="1550300" cy="1503129"/>
          </a:xfrm>
          <a:prstGeom prst="ellipse">
            <a:avLst/>
          </a:prstGeom>
          <a:blipFill>
            <a:blip r:embed="rId5"/>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5" name="Text Placeholder 7">
            <a:extLst>
              <a:ext uri="{FF2B5EF4-FFF2-40B4-BE49-F238E27FC236}">
                <a16:creationId xmlns:a16="http://schemas.microsoft.com/office/drawing/2014/main" id="{4881F187-B4FF-43C2-5175-889A399B4D5D}"/>
              </a:ext>
            </a:extLst>
          </p:cNvPr>
          <p:cNvSpPr>
            <a:spLocks noGrp="1"/>
          </p:cNvSpPr>
          <p:nvPr>
            <p:ph type="body" sz="quarter" idx="28" hasCustomPrompt="1"/>
          </p:nvPr>
        </p:nvSpPr>
        <p:spPr>
          <a:xfrm>
            <a:off x="8114184"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6" name="Text Placeholder 7">
            <a:extLst>
              <a:ext uri="{FF2B5EF4-FFF2-40B4-BE49-F238E27FC236}">
                <a16:creationId xmlns:a16="http://schemas.microsoft.com/office/drawing/2014/main" id="{CF60C375-26A2-2324-242A-47183AE31DA6}"/>
              </a:ext>
            </a:extLst>
          </p:cNvPr>
          <p:cNvSpPr>
            <a:spLocks noGrp="1"/>
          </p:cNvSpPr>
          <p:nvPr>
            <p:ph type="body" sz="quarter" idx="29" hasCustomPrompt="1"/>
          </p:nvPr>
        </p:nvSpPr>
        <p:spPr>
          <a:xfrm>
            <a:off x="8114183"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7" name="Date Placeholder 26">
            <a:extLst>
              <a:ext uri="{FF2B5EF4-FFF2-40B4-BE49-F238E27FC236}">
                <a16:creationId xmlns:a16="http://schemas.microsoft.com/office/drawing/2014/main" id="{E378FE8F-B75D-C1B9-3A83-4697F18FAF43}"/>
              </a:ext>
            </a:extLst>
          </p:cNvPr>
          <p:cNvSpPr>
            <a:spLocks noGrp="1"/>
          </p:cNvSpPr>
          <p:nvPr>
            <p:ph type="dt" sz="half" idx="30"/>
          </p:nvPr>
        </p:nvSpPr>
        <p:spPr/>
        <p:txBody>
          <a:bodyPr/>
          <a:lstStyle/>
          <a:p>
            <a:fld id="{8A60A3F5-120A-A64C-8514-4F9CB3D10376}" type="datetimeFigureOut">
              <a:rPr lang="en-US" smtClean="0"/>
              <a:pPr/>
              <a:t>7/31/25</a:t>
            </a:fld>
            <a:endParaRPr lang="en-US"/>
          </a:p>
        </p:txBody>
      </p:sp>
      <p:sp>
        <p:nvSpPr>
          <p:cNvPr id="28" name="Footer Placeholder 27">
            <a:extLst>
              <a:ext uri="{FF2B5EF4-FFF2-40B4-BE49-F238E27FC236}">
                <a16:creationId xmlns:a16="http://schemas.microsoft.com/office/drawing/2014/main" id="{E7ECF536-05DB-561F-40E6-C7E00AD182B6}"/>
              </a:ext>
            </a:extLst>
          </p:cNvPr>
          <p:cNvSpPr>
            <a:spLocks noGrp="1"/>
          </p:cNvSpPr>
          <p:nvPr>
            <p:ph type="ftr" sz="quarter" idx="31"/>
          </p:nvPr>
        </p:nvSpPr>
        <p:spPr/>
        <p:txBody>
          <a:bodyPr/>
          <a:lstStyle/>
          <a:p>
            <a:endParaRPr lang="en-US"/>
          </a:p>
        </p:txBody>
      </p:sp>
      <p:sp>
        <p:nvSpPr>
          <p:cNvPr id="29" name="Slide Number Placeholder 28">
            <a:extLst>
              <a:ext uri="{FF2B5EF4-FFF2-40B4-BE49-F238E27FC236}">
                <a16:creationId xmlns:a16="http://schemas.microsoft.com/office/drawing/2014/main" id="{57563909-4C31-3487-7E06-17E39D3FE010}"/>
              </a:ext>
            </a:extLst>
          </p:cNvPr>
          <p:cNvSpPr>
            <a:spLocks noGrp="1"/>
          </p:cNvSpPr>
          <p:nvPr>
            <p:ph type="sldNum" sz="quarter" idx="3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480899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 - Large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563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66929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66929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0" name="Date Placeholder 9">
            <a:extLst>
              <a:ext uri="{FF2B5EF4-FFF2-40B4-BE49-F238E27FC236}">
                <a16:creationId xmlns:a16="http://schemas.microsoft.com/office/drawing/2014/main" id="{C63DAE3C-8C04-E590-C566-50FED320BBE5}"/>
              </a:ext>
            </a:extLst>
          </p:cNvPr>
          <p:cNvSpPr>
            <a:spLocks noGrp="1"/>
          </p:cNvSpPr>
          <p:nvPr>
            <p:ph type="dt" sz="half" idx="45"/>
          </p:nvPr>
        </p:nvSpPr>
        <p:spPr/>
        <p:txBody>
          <a:bodyPr/>
          <a:lstStyle/>
          <a:p>
            <a:fld id="{8A60A3F5-120A-A64C-8514-4F9CB3D10376}" type="datetimeFigureOut">
              <a:rPr lang="en-US" smtClean="0"/>
              <a:pPr/>
              <a:t>7/31/25</a:t>
            </a:fld>
            <a:endParaRPr lang="en-US"/>
          </a:p>
        </p:txBody>
      </p:sp>
      <p:sp>
        <p:nvSpPr>
          <p:cNvPr id="11" name="Footer Placeholder 10">
            <a:extLst>
              <a:ext uri="{FF2B5EF4-FFF2-40B4-BE49-F238E27FC236}">
                <a16:creationId xmlns:a16="http://schemas.microsoft.com/office/drawing/2014/main" id="{6DDFF0B5-D313-01EB-95D7-1867B11C12F7}"/>
              </a:ext>
            </a:extLst>
          </p:cNvPr>
          <p:cNvSpPr>
            <a:spLocks noGrp="1"/>
          </p:cNvSpPr>
          <p:nvPr>
            <p:ph type="ftr" sz="quarter" idx="46"/>
          </p:nvPr>
        </p:nvSpPr>
        <p:spPr/>
        <p:txBody>
          <a:bodyPr/>
          <a:lstStyle/>
          <a:p>
            <a:endParaRPr lang="en-US"/>
          </a:p>
        </p:txBody>
      </p:sp>
      <p:sp>
        <p:nvSpPr>
          <p:cNvPr id="12" name="Slide Number Placeholder 11">
            <a:extLst>
              <a:ext uri="{FF2B5EF4-FFF2-40B4-BE49-F238E27FC236}">
                <a16:creationId xmlns:a16="http://schemas.microsoft.com/office/drawing/2014/main" id="{50756AA2-62C9-7F57-DA88-BBC0B39FA7A6}"/>
              </a:ext>
            </a:extLst>
          </p:cNvPr>
          <p:cNvSpPr>
            <a:spLocks noGrp="1"/>
          </p:cNvSpPr>
          <p:nvPr>
            <p:ph type="sldNum" sz="quarter" idx="47"/>
          </p:nvPr>
        </p:nvSpPr>
        <p:spPr/>
        <p:txBody>
          <a:bodyPr/>
          <a:lstStyle/>
          <a:p>
            <a:fld id="{8179B124-EE6F-DB4E-A403-682A40579A9A}" type="slidenum">
              <a:rPr lang="en-US" smtClean="0"/>
              <a:pPr/>
              <a:t>‹#›</a:t>
            </a:fld>
            <a:endParaRPr lang="en-US"/>
          </a:p>
        </p:txBody>
      </p:sp>
      <p:sp>
        <p:nvSpPr>
          <p:cNvPr id="3" name="Title 2">
            <a:extLst>
              <a:ext uri="{FF2B5EF4-FFF2-40B4-BE49-F238E27FC236}">
                <a16:creationId xmlns:a16="http://schemas.microsoft.com/office/drawing/2014/main" id="{22583B16-E77C-E3B5-C2C8-1C80468C3E07}"/>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C256B669-B5E8-5178-13F9-EC0C31B23868}"/>
              </a:ext>
            </a:extLst>
          </p:cNvPr>
          <p:cNvSpPr>
            <a:spLocks noGrp="1"/>
          </p:cNvSpPr>
          <p:nvPr>
            <p:ph type="pic" sz="quarter" idx="48" hasCustomPrompt="1"/>
          </p:nvPr>
        </p:nvSpPr>
        <p:spPr>
          <a:xfrm>
            <a:off x="31650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 name="Text Placeholder 7">
            <a:extLst>
              <a:ext uri="{FF2B5EF4-FFF2-40B4-BE49-F238E27FC236}">
                <a16:creationId xmlns:a16="http://schemas.microsoft.com/office/drawing/2014/main" id="{D5D214F9-EF00-022B-497B-827DEED25C40}"/>
              </a:ext>
            </a:extLst>
          </p:cNvPr>
          <p:cNvSpPr>
            <a:spLocks noGrp="1"/>
          </p:cNvSpPr>
          <p:nvPr>
            <p:ph type="body" sz="quarter" idx="49" hasCustomPrompt="1"/>
          </p:nvPr>
        </p:nvSpPr>
        <p:spPr>
          <a:xfrm>
            <a:off x="288145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 name="Text Placeholder 7">
            <a:extLst>
              <a:ext uri="{FF2B5EF4-FFF2-40B4-BE49-F238E27FC236}">
                <a16:creationId xmlns:a16="http://schemas.microsoft.com/office/drawing/2014/main" id="{7A778E8C-AC17-3CB4-8993-D286841B8CD4}"/>
              </a:ext>
            </a:extLst>
          </p:cNvPr>
          <p:cNvSpPr>
            <a:spLocks noGrp="1"/>
          </p:cNvSpPr>
          <p:nvPr>
            <p:ph type="body" sz="quarter" idx="50" hasCustomPrompt="1"/>
          </p:nvPr>
        </p:nvSpPr>
        <p:spPr>
          <a:xfrm>
            <a:off x="288145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6" name="Picture Placeholder 15">
            <a:extLst>
              <a:ext uri="{FF2B5EF4-FFF2-40B4-BE49-F238E27FC236}">
                <a16:creationId xmlns:a16="http://schemas.microsoft.com/office/drawing/2014/main" id="{8A687A43-E4A4-BE96-0B21-52D6A3D651E1}"/>
              </a:ext>
            </a:extLst>
          </p:cNvPr>
          <p:cNvSpPr>
            <a:spLocks noGrp="1"/>
          </p:cNvSpPr>
          <p:nvPr>
            <p:ph type="pic" sz="quarter" idx="54" hasCustomPrompt="1"/>
          </p:nvPr>
        </p:nvSpPr>
        <p:spPr>
          <a:xfrm>
            <a:off x="53736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17" name="Text Placeholder 7">
            <a:extLst>
              <a:ext uri="{FF2B5EF4-FFF2-40B4-BE49-F238E27FC236}">
                <a16:creationId xmlns:a16="http://schemas.microsoft.com/office/drawing/2014/main" id="{AB008B4D-329C-4EE9-5597-FDA6C09075B4}"/>
              </a:ext>
            </a:extLst>
          </p:cNvPr>
          <p:cNvSpPr>
            <a:spLocks noGrp="1"/>
          </p:cNvSpPr>
          <p:nvPr>
            <p:ph type="body" sz="quarter" idx="55" hasCustomPrompt="1"/>
          </p:nvPr>
        </p:nvSpPr>
        <p:spPr>
          <a:xfrm>
            <a:off x="509362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18" name="Text Placeholder 7">
            <a:extLst>
              <a:ext uri="{FF2B5EF4-FFF2-40B4-BE49-F238E27FC236}">
                <a16:creationId xmlns:a16="http://schemas.microsoft.com/office/drawing/2014/main" id="{E0410AAA-6D3C-20B2-E079-3B180A00AA70}"/>
              </a:ext>
            </a:extLst>
          </p:cNvPr>
          <p:cNvSpPr>
            <a:spLocks noGrp="1"/>
          </p:cNvSpPr>
          <p:nvPr>
            <p:ph type="body" sz="quarter" idx="56" hasCustomPrompt="1"/>
          </p:nvPr>
        </p:nvSpPr>
        <p:spPr>
          <a:xfrm>
            <a:off x="509362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45" name="Picture Placeholder 15">
            <a:extLst>
              <a:ext uri="{FF2B5EF4-FFF2-40B4-BE49-F238E27FC236}">
                <a16:creationId xmlns:a16="http://schemas.microsoft.com/office/drawing/2014/main" id="{60B529B9-0FFD-A486-CADE-6D7CC15BDC4E}"/>
              </a:ext>
            </a:extLst>
          </p:cNvPr>
          <p:cNvSpPr>
            <a:spLocks noGrp="1"/>
          </p:cNvSpPr>
          <p:nvPr>
            <p:ph type="pic" sz="quarter" idx="60" hasCustomPrompt="1"/>
          </p:nvPr>
        </p:nvSpPr>
        <p:spPr>
          <a:xfrm>
            <a:off x="75823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6" name="Text Placeholder 7">
            <a:extLst>
              <a:ext uri="{FF2B5EF4-FFF2-40B4-BE49-F238E27FC236}">
                <a16:creationId xmlns:a16="http://schemas.microsoft.com/office/drawing/2014/main" id="{2E30E1C2-6935-DE8B-7501-BB142BC9BB57}"/>
              </a:ext>
            </a:extLst>
          </p:cNvPr>
          <p:cNvSpPr>
            <a:spLocks noGrp="1"/>
          </p:cNvSpPr>
          <p:nvPr>
            <p:ph type="body" sz="quarter" idx="61" hasCustomPrompt="1"/>
          </p:nvPr>
        </p:nvSpPr>
        <p:spPr>
          <a:xfrm>
            <a:off x="730578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47" name="Text Placeholder 7">
            <a:extLst>
              <a:ext uri="{FF2B5EF4-FFF2-40B4-BE49-F238E27FC236}">
                <a16:creationId xmlns:a16="http://schemas.microsoft.com/office/drawing/2014/main" id="{0937DD7B-69F0-326D-469B-778793254029}"/>
              </a:ext>
            </a:extLst>
          </p:cNvPr>
          <p:cNvSpPr>
            <a:spLocks noGrp="1"/>
          </p:cNvSpPr>
          <p:nvPr>
            <p:ph type="body" sz="quarter" idx="62" hasCustomPrompt="1"/>
          </p:nvPr>
        </p:nvSpPr>
        <p:spPr>
          <a:xfrm>
            <a:off x="730578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51" name="Picture Placeholder 15">
            <a:extLst>
              <a:ext uri="{FF2B5EF4-FFF2-40B4-BE49-F238E27FC236}">
                <a16:creationId xmlns:a16="http://schemas.microsoft.com/office/drawing/2014/main" id="{692240BA-D864-33C3-60EB-4AF507DC349B}"/>
              </a:ext>
            </a:extLst>
          </p:cNvPr>
          <p:cNvSpPr>
            <a:spLocks noGrp="1"/>
          </p:cNvSpPr>
          <p:nvPr>
            <p:ph type="pic" sz="quarter" idx="66" hasCustomPrompt="1"/>
          </p:nvPr>
        </p:nvSpPr>
        <p:spPr>
          <a:xfrm>
            <a:off x="97909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52" name="Text Placeholder 7">
            <a:extLst>
              <a:ext uri="{FF2B5EF4-FFF2-40B4-BE49-F238E27FC236}">
                <a16:creationId xmlns:a16="http://schemas.microsoft.com/office/drawing/2014/main" id="{689F8EC7-6902-6B75-1E02-29E83A2E86F1}"/>
              </a:ext>
            </a:extLst>
          </p:cNvPr>
          <p:cNvSpPr>
            <a:spLocks noGrp="1"/>
          </p:cNvSpPr>
          <p:nvPr>
            <p:ph type="body" sz="quarter" idx="67" hasCustomPrompt="1"/>
          </p:nvPr>
        </p:nvSpPr>
        <p:spPr>
          <a:xfrm>
            <a:off x="9517949"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3" name="Text Placeholder 7">
            <a:extLst>
              <a:ext uri="{FF2B5EF4-FFF2-40B4-BE49-F238E27FC236}">
                <a16:creationId xmlns:a16="http://schemas.microsoft.com/office/drawing/2014/main" id="{A0F00252-5861-93C1-B751-2B31D0C0FDFD}"/>
              </a:ext>
            </a:extLst>
          </p:cNvPr>
          <p:cNvSpPr>
            <a:spLocks noGrp="1"/>
          </p:cNvSpPr>
          <p:nvPr>
            <p:ph type="body" sz="quarter" idx="68" hasCustomPrompt="1"/>
          </p:nvPr>
        </p:nvSpPr>
        <p:spPr>
          <a:xfrm>
            <a:off x="9517949"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6" name="Picture Placeholder 15">
            <a:extLst>
              <a:ext uri="{FF2B5EF4-FFF2-40B4-BE49-F238E27FC236}">
                <a16:creationId xmlns:a16="http://schemas.microsoft.com/office/drawing/2014/main" id="{08D3EE5E-CDB5-1AD1-6AB3-B7A44FF27F6D}"/>
              </a:ext>
            </a:extLst>
          </p:cNvPr>
          <p:cNvSpPr>
            <a:spLocks noGrp="1"/>
          </p:cNvSpPr>
          <p:nvPr>
            <p:ph type="pic" sz="quarter" idx="69" hasCustomPrompt="1"/>
          </p:nvPr>
        </p:nvSpPr>
        <p:spPr>
          <a:xfrm>
            <a:off x="20607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67" name="Text Placeholder 7">
            <a:extLst>
              <a:ext uri="{FF2B5EF4-FFF2-40B4-BE49-F238E27FC236}">
                <a16:creationId xmlns:a16="http://schemas.microsoft.com/office/drawing/2014/main" id="{61A80C66-F281-4FD8-DE5F-4A4EF80366A7}"/>
              </a:ext>
            </a:extLst>
          </p:cNvPr>
          <p:cNvSpPr>
            <a:spLocks noGrp="1"/>
          </p:cNvSpPr>
          <p:nvPr>
            <p:ph type="body" sz="quarter" idx="70" hasCustomPrompt="1"/>
          </p:nvPr>
        </p:nvSpPr>
        <p:spPr>
          <a:xfrm>
            <a:off x="177537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68" name="Text Placeholder 7">
            <a:extLst>
              <a:ext uri="{FF2B5EF4-FFF2-40B4-BE49-F238E27FC236}">
                <a16:creationId xmlns:a16="http://schemas.microsoft.com/office/drawing/2014/main" id="{DE07A0A9-A9AC-6A48-3DEB-4F96DC55CE82}"/>
              </a:ext>
            </a:extLst>
          </p:cNvPr>
          <p:cNvSpPr>
            <a:spLocks noGrp="1"/>
          </p:cNvSpPr>
          <p:nvPr>
            <p:ph type="body" sz="quarter" idx="71" hasCustomPrompt="1"/>
          </p:nvPr>
        </p:nvSpPr>
        <p:spPr>
          <a:xfrm>
            <a:off x="177537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9" name="Picture Placeholder 15">
            <a:extLst>
              <a:ext uri="{FF2B5EF4-FFF2-40B4-BE49-F238E27FC236}">
                <a16:creationId xmlns:a16="http://schemas.microsoft.com/office/drawing/2014/main" id="{7C372095-3D44-2C00-08DF-06BC7B3D3DF7}"/>
              </a:ext>
            </a:extLst>
          </p:cNvPr>
          <p:cNvSpPr>
            <a:spLocks noGrp="1"/>
          </p:cNvSpPr>
          <p:nvPr>
            <p:ph type="pic" sz="quarter" idx="72" hasCustomPrompt="1"/>
          </p:nvPr>
        </p:nvSpPr>
        <p:spPr>
          <a:xfrm>
            <a:off x="42693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0" name="Text Placeholder 7">
            <a:extLst>
              <a:ext uri="{FF2B5EF4-FFF2-40B4-BE49-F238E27FC236}">
                <a16:creationId xmlns:a16="http://schemas.microsoft.com/office/drawing/2014/main" id="{6C60132D-0453-5102-FAB0-FF65EA01047C}"/>
              </a:ext>
            </a:extLst>
          </p:cNvPr>
          <p:cNvSpPr>
            <a:spLocks noGrp="1"/>
          </p:cNvSpPr>
          <p:nvPr>
            <p:ph type="body" sz="quarter" idx="73" hasCustomPrompt="1"/>
          </p:nvPr>
        </p:nvSpPr>
        <p:spPr>
          <a:xfrm>
            <a:off x="3987538"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1" name="Text Placeholder 7">
            <a:extLst>
              <a:ext uri="{FF2B5EF4-FFF2-40B4-BE49-F238E27FC236}">
                <a16:creationId xmlns:a16="http://schemas.microsoft.com/office/drawing/2014/main" id="{C43F2DB7-364E-0666-EE3E-84B1CE73E804}"/>
              </a:ext>
            </a:extLst>
          </p:cNvPr>
          <p:cNvSpPr>
            <a:spLocks noGrp="1"/>
          </p:cNvSpPr>
          <p:nvPr>
            <p:ph type="body" sz="quarter" idx="74" hasCustomPrompt="1"/>
          </p:nvPr>
        </p:nvSpPr>
        <p:spPr>
          <a:xfrm>
            <a:off x="3987538"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2" name="Picture Placeholder 15">
            <a:extLst>
              <a:ext uri="{FF2B5EF4-FFF2-40B4-BE49-F238E27FC236}">
                <a16:creationId xmlns:a16="http://schemas.microsoft.com/office/drawing/2014/main" id="{09249EDD-F81A-C769-B366-21C1A340A289}"/>
              </a:ext>
            </a:extLst>
          </p:cNvPr>
          <p:cNvSpPr>
            <a:spLocks noGrp="1"/>
          </p:cNvSpPr>
          <p:nvPr>
            <p:ph type="pic" sz="quarter" idx="75" hasCustomPrompt="1"/>
          </p:nvPr>
        </p:nvSpPr>
        <p:spPr>
          <a:xfrm>
            <a:off x="64780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3" name="Text Placeholder 7">
            <a:extLst>
              <a:ext uri="{FF2B5EF4-FFF2-40B4-BE49-F238E27FC236}">
                <a16:creationId xmlns:a16="http://schemas.microsoft.com/office/drawing/2014/main" id="{FC0A104F-CD92-AAA2-F994-B6F0109910D5}"/>
              </a:ext>
            </a:extLst>
          </p:cNvPr>
          <p:cNvSpPr>
            <a:spLocks noGrp="1"/>
          </p:cNvSpPr>
          <p:nvPr>
            <p:ph type="body" sz="quarter" idx="76" hasCustomPrompt="1"/>
          </p:nvPr>
        </p:nvSpPr>
        <p:spPr>
          <a:xfrm>
            <a:off x="619970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4" name="Text Placeholder 7">
            <a:extLst>
              <a:ext uri="{FF2B5EF4-FFF2-40B4-BE49-F238E27FC236}">
                <a16:creationId xmlns:a16="http://schemas.microsoft.com/office/drawing/2014/main" id="{E1D291D9-CB65-5AE3-5348-F45E73A41ABD}"/>
              </a:ext>
            </a:extLst>
          </p:cNvPr>
          <p:cNvSpPr>
            <a:spLocks noGrp="1"/>
          </p:cNvSpPr>
          <p:nvPr>
            <p:ph type="body" sz="quarter" idx="77" hasCustomPrompt="1"/>
          </p:nvPr>
        </p:nvSpPr>
        <p:spPr>
          <a:xfrm>
            <a:off x="619970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5" name="Picture Placeholder 15">
            <a:extLst>
              <a:ext uri="{FF2B5EF4-FFF2-40B4-BE49-F238E27FC236}">
                <a16:creationId xmlns:a16="http://schemas.microsoft.com/office/drawing/2014/main" id="{1B434753-B537-949C-9633-4C8DD11F057F}"/>
              </a:ext>
            </a:extLst>
          </p:cNvPr>
          <p:cNvSpPr>
            <a:spLocks noGrp="1"/>
          </p:cNvSpPr>
          <p:nvPr>
            <p:ph type="pic" sz="quarter" idx="78" hasCustomPrompt="1"/>
          </p:nvPr>
        </p:nvSpPr>
        <p:spPr>
          <a:xfrm>
            <a:off x="86866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6" name="Text Placeholder 7">
            <a:extLst>
              <a:ext uri="{FF2B5EF4-FFF2-40B4-BE49-F238E27FC236}">
                <a16:creationId xmlns:a16="http://schemas.microsoft.com/office/drawing/2014/main" id="{093F2645-E73D-C45E-D79D-6F765BDA92E2}"/>
              </a:ext>
            </a:extLst>
          </p:cNvPr>
          <p:cNvSpPr>
            <a:spLocks noGrp="1"/>
          </p:cNvSpPr>
          <p:nvPr>
            <p:ph type="body" sz="quarter" idx="79" hasCustomPrompt="1"/>
          </p:nvPr>
        </p:nvSpPr>
        <p:spPr>
          <a:xfrm>
            <a:off x="8411867"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7" name="Text Placeholder 7">
            <a:extLst>
              <a:ext uri="{FF2B5EF4-FFF2-40B4-BE49-F238E27FC236}">
                <a16:creationId xmlns:a16="http://schemas.microsoft.com/office/drawing/2014/main" id="{49EBD817-714C-50F4-0275-CA3C7FCCBEE1}"/>
              </a:ext>
            </a:extLst>
          </p:cNvPr>
          <p:cNvSpPr>
            <a:spLocks noGrp="1"/>
          </p:cNvSpPr>
          <p:nvPr>
            <p:ph type="body" sz="quarter" idx="80" hasCustomPrompt="1"/>
          </p:nvPr>
        </p:nvSpPr>
        <p:spPr>
          <a:xfrm>
            <a:off x="8411867"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Tree>
    <p:extLst>
      <p:ext uri="{BB962C8B-B14F-4D97-AF65-F5344CB8AC3E}">
        <p14:creationId xmlns:p14="http://schemas.microsoft.com/office/powerpoint/2010/main" val="313048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F08387-D003-3179-0811-8E81572D3925}"/>
              </a:ext>
              <a:ext uri="{C183D7F6-B498-43B3-948B-1728B52AA6E4}">
                <adec:decorative xmlns:adec="http://schemas.microsoft.com/office/drawing/2017/decorative" val="1"/>
              </a:ext>
            </a:extLst>
          </p:cNvPr>
          <p:cNvPicPr>
            <a:picLocks noChangeAspect="1"/>
          </p:cNvPicPr>
          <p:nvPr/>
        </p:nvPicPr>
        <p:blipFill rotWithShape="1">
          <a:blip r:embed="rId2"/>
          <a:srcRect l="18991" r="2985"/>
          <a:stretch/>
        </p:blipFill>
        <p:spPr>
          <a:xfrm>
            <a:off x="6841067" y="0"/>
            <a:ext cx="5350934"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608430" y="719840"/>
            <a:ext cx="5566532" cy="1791054"/>
          </a:xfrm>
        </p:spPr>
        <p:txBody>
          <a:bodyPr>
            <a:normAutofit/>
          </a:bodyPr>
          <a:lstStyle>
            <a:lvl1pPr marL="9525" indent="-9525">
              <a:tabLst/>
              <a:defRPr sz="6000">
                <a:solidFill>
                  <a:schemeClr val="tx2"/>
                </a:solidFill>
              </a:defRPr>
            </a:lvl1pPr>
          </a:lstStyle>
          <a:p>
            <a:r>
              <a:rPr lang="en-US"/>
              <a:t>Closing Statements</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608306" y="2628300"/>
            <a:ext cx="5566532" cy="1114778"/>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Acknowledgements, thank you, CTA, whatever extra info you need to close out your presentation, if you need them.</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7/31/25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6" name="Text Placeholder 11">
            <a:extLst>
              <a:ext uri="{FF2B5EF4-FFF2-40B4-BE49-F238E27FC236}">
                <a16:creationId xmlns:a16="http://schemas.microsoft.com/office/drawing/2014/main" id="{0919B41D-3796-FDE8-52FB-42A97225242F}"/>
              </a:ext>
            </a:extLst>
          </p:cNvPr>
          <p:cNvSpPr>
            <a:spLocks noGrp="1"/>
          </p:cNvSpPr>
          <p:nvPr>
            <p:ph type="body" sz="quarter" idx="14" hasCustomPrompt="1"/>
          </p:nvPr>
        </p:nvSpPr>
        <p:spPr>
          <a:xfrm>
            <a:off x="1751641" y="4701823"/>
            <a:ext cx="4445960" cy="1114778"/>
          </a:xfrm>
        </p:spPr>
        <p:txBody>
          <a:bodyPr anchor="ctr">
            <a:normAutofit/>
          </a:bodyPr>
          <a:lstStyle>
            <a:lvl1pPr marL="0" indent="0" algn="l">
              <a:buNone/>
              <a:defRPr sz="1800" b="1">
                <a:solidFill>
                  <a:schemeClr val="tx2"/>
                </a:solidFill>
                <a:latin typeface="+mj-lt"/>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Optional contact information (remember to delete the image if unnecessary)</a:t>
            </a:r>
          </a:p>
        </p:txBody>
      </p:sp>
      <p:sp>
        <p:nvSpPr>
          <p:cNvPr id="7" name="Picture Placeholder 15">
            <a:extLst>
              <a:ext uri="{FF2B5EF4-FFF2-40B4-BE49-F238E27FC236}">
                <a16:creationId xmlns:a16="http://schemas.microsoft.com/office/drawing/2014/main" id="{23BB6382-9652-CDCD-0A21-EA3D90C96EF3}"/>
              </a:ext>
            </a:extLst>
          </p:cNvPr>
          <p:cNvSpPr>
            <a:spLocks noGrp="1"/>
          </p:cNvSpPr>
          <p:nvPr>
            <p:ph type="pic" sz="quarter" idx="18" hasCustomPrompt="1"/>
          </p:nvPr>
        </p:nvSpPr>
        <p:spPr>
          <a:xfrm>
            <a:off x="608138" y="4701823"/>
            <a:ext cx="1143502" cy="110870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a:t>Click the icon in the center to add an image. </a:t>
            </a:r>
          </a:p>
        </p:txBody>
      </p:sp>
      <p:sp>
        <p:nvSpPr>
          <p:cNvPr id="11" name="Picture Placeholder 8">
            <a:extLst>
              <a:ext uri="{FF2B5EF4-FFF2-40B4-BE49-F238E27FC236}">
                <a16:creationId xmlns:a16="http://schemas.microsoft.com/office/drawing/2014/main" id="{CC590B82-ABFE-881A-3A53-DF48DE3B6443}"/>
              </a:ext>
            </a:extLst>
          </p:cNvPr>
          <p:cNvSpPr>
            <a:spLocks noGrp="1"/>
          </p:cNvSpPr>
          <p:nvPr>
            <p:ph type="pic" sz="quarter" idx="19" hasCustomPrompt="1"/>
          </p:nvPr>
        </p:nvSpPr>
        <p:spPr>
          <a:xfrm>
            <a:off x="6841067" y="0"/>
            <a:ext cx="5350933" cy="6858000"/>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Tree>
    <p:extLst>
      <p:ext uri="{BB962C8B-B14F-4D97-AF65-F5344CB8AC3E}">
        <p14:creationId xmlns:p14="http://schemas.microsoft.com/office/powerpoint/2010/main" val="132866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1345-7B20-75E3-B5BA-2F7A98AD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CAB22-4F01-A20F-60A0-CEEC3063783A}"/>
              </a:ext>
            </a:extLst>
          </p:cNvPr>
          <p:cNvSpPr>
            <a:spLocks noGrp="1"/>
          </p:cNvSpPr>
          <p:nvPr>
            <p:ph type="dt" sz="half" idx="10"/>
          </p:nvPr>
        </p:nvSpPr>
        <p:spPr/>
        <p:txBody>
          <a:bodyPr/>
          <a:lstStyle/>
          <a:p>
            <a:fld id="{8A60A3F5-120A-A64C-8514-4F9CB3D10376}" type="datetimeFigureOut">
              <a:rPr lang="en-US" smtClean="0"/>
              <a:t>7/31/25</a:t>
            </a:fld>
            <a:endParaRPr lang="en-US"/>
          </a:p>
        </p:txBody>
      </p:sp>
      <p:sp>
        <p:nvSpPr>
          <p:cNvPr id="4" name="Footer Placeholder 3">
            <a:extLst>
              <a:ext uri="{FF2B5EF4-FFF2-40B4-BE49-F238E27FC236}">
                <a16:creationId xmlns:a16="http://schemas.microsoft.com/office/drawing/2014/main" id="{0F58AFC3-0F01-62B1-A0FE-1C7D95883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23E52-CA10-49E7-0D5A-C1A72A458BF8}"/>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1267479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5162C-9093-10F0-D9FA-12517A67F374}"/>
              </a:ext>
            </a:extLst>
          </p:cNvPr>
          <p:cNvSpPr>
            <a:spLocks noGrp="1"/>
          </p:cNvSpPr>
          <p:nvPr>
            <p:ph type="dt" sz="half" idx="10"/>
          </p:nvPr>
        </p:nvSpPr>
        <p:spPr/>
        <p:txBody>
          <a:bodyPr/>
          <a:lstStyle/>
          <a:p>
            <a:fld id="{8A60A3F5-120A-A64C-8514-4F9CB3D10376}" type="datetimeFigureOut">
              <a:rPr lang="en-US" smtClean="0"/>
              <a:t>7/31/25</a:t>
            </a:fld>
            <a:endParaRPr lang="en-US"/>
          </a:p>
        </p:txBody>
      </p:sp>
      <p:sp>
        <p:nvSpPr>
          <p:cNvPr id="3" name="Footer Placeholder 2">
            <a:extLst>
              <a:ext uri="{FF2B5EF4-FFF2-40B4-BE49-F238E27FC236}">
                <a16:creationId xmlns:a16="http://schemas.microsoft.com/office/drawing/2014/main" id="{1359B841-CB21-E7FB-9FE8-F6B1CCFC48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4486BA-51A0-66A6-C503-C740CEAA51B5}"/>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26387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ustom Log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937" t="20913" r="8465"/>
          <a:stretch/>
        </p:blipFill>
        <p:spPr>
          <a:xfrm flipV="1">
            <a:off x="0" y="1740098"/>
            <a:ext cx="6887688" cy="176265"/>
          </a:xfrm>
          <a:prstGeom prst="rect">
            <a:avLst/>
          </a:prstGeom>
          <a:ln>
            <a:noFill/>
          </a:ln>
        </p:spPr>
      </p:pic>
      <p:sp>
        <p:nvSpPr>
          <p:cNvPr id="5" name="Picture Placeholder 4">
            <a:extLst>
              <a:ext uri="{FF2B5EF4-FFF2-40B4-BE49-F238E27FC236}">
                <a16:creationId xmlns:a16="http://schemas.microsoft.com/office/drawing/2014/main" id="{C633AD40-62E8-0AE1-41A5-49B5C21E6059}"/>
              </a:ext>
            </a:extLst>
          </p:cNvPr>
          <p:cNvSpPr>
            <a:spLocks noGrp="1"/>
          </p:cNvSpPr>
          <p:nvPr>
            <p:ph type="pic" sz="quarter" idx="14" hasCustomPrompt="1"/>
          </p:nvPr>
        </p:nvSpPr>
        <p:spPr>
          <a:xfrm>
            <a:off x="406399" y="233680"/>
            <a:ext cx="3138311" cy="1239519"/>
          </a:xfrm>
        </p:spPr>
        <p:txBody>
          <a:bodyPr anchor="ctr">
            <a:normAutofit/>
          </a:bodyPr>
          <a:lstStyle>
            <a:lvl1pPr marL="0" indent="0" algn="ctr">
              <a:buNone/>
              <a:defRPr sz="2000">
                <a:solidFill>
                  <a:schemeClr val="bg1"/>
                </a:solidFill>
              </a:defRPr>
            </a:lvl1pPr>
          </a:lstStyle>
          <a:p>
            <a:r>
              <a:rPr lang="en-US"/>
              <a:t>Add your department logo here</a:t>
            </a:r>
          </a:p>
        </p:txBody>
      </p:sp>
      <p:sp>
        <p:nvSpPr>
          <p:cNvPr id="4" name="Picture Placeholder 8">
            <a:extLst>
              <a:ext uri="{FF2B5EF4-FFF2-40B4-BE49-F238E27FC236}">
                <a16:creationId xmlns:a16="http://schemas.microsoft.com/office/drawing/2014/main" id="{521B6FEC-7E16-C065-CF37-CC8CFDBAFBE6}"/>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6" name="Date Placeholder 5">
            <a:extLst>
              <a:ext uri="{FF2B5EF4-FFF2-40B4-BE49-F238E27FC236}">
                <a16:creationId xmlns:a16="http://schemas.microsoft.com/office/drawing/2014/main" id="{489DB17B-C337-E847-80A3-C530C0F6C34D}"/>
              </a:ext>
            </a:extLst>
          </p:cNvPr>
          <p:cNvSpPr>
            <a:spLocks noGrp="1"/>
          </p:cNvSpPr>
          <p:nvPr>
            <p:ph type="dt" sz="half" idx="15"/>
          </p:nvPr>
        </p:nvSpPr>
        <p:spPr>
          <a:xfrm>
            <a:off x="608138" y="6505197"/>
            <a:ext cx="2734502" cy="365125"/>
          </a:xfrm>
        </p:spPr>
        <p:txBody>
          <a:bodyPr/>
          <a:lstStyle/>
          <a:p>
            <a:fld id="{8A60A3F5-120A-A64C-8514-4F9CB3D10376}" type="datetimeFigureOut">
              <a:rPr lang="en-US" smtClean="0"/>
              <a:pPr/>
              <a:t>7/31/25</a:t>
            </a:fld>
            <a:endParaRPr lang="en-US"/>
          </a:p>
        </p:txBody>
      </p:sp>
      <p:sp>
        <p:nvSpPr>
          <p:cNvPr id="8" name="Footer Placeholder 7">
            <a:extLst>
              <a:ext uri="{FF2B5EF4-FFF2-40B4-BE49-F238E27FC236}">
                <a16:creationId xmlns:a16="http://schemas.microsoft.com/office/drawing/2014/main" id="{F89350FA-8319-0602-822A-5E7C411C5E0D}"/>
              </a:ext>
            </a:extLst>
          </p:cNvPr>
          <p:cNvSpPr>
            <a:spLocks noGrp="1"/>
          </p:cNvSpPr>
          <p:nvPr>
            <p:ph type="ftr" sz="quarter" idx="16"/>
          </p:nvPr>
        </p:nvSpPr>
        <p:spPr>
          <a:xfrm>
            <a:off x="3499494" y="6505198"/>
            <a:ext cx="8081444" cy="365125"/>
          </a:xfrm>
        </p:spPr>
        <p:txBody>
          <a:bodyPr/>
          <a:lstStyle/>
          <a:p>
            <a:endParaRPr lang="en-US"/>
          </a:p>
        </p:txBody>
      </p:sp>
      <p:sp>
        <p:nvSpPr>
          <p:cNvPr id="9" name="Slide Number Placeholder 8">
            <a:extLst>
              <a:ext uri="{FF2B5EF4-FFF2-40B4-BE49-F238E27FC236}">
                <a16:creationId xmlns:a16="http://schemas.microsoft.com/office/drawing/2014/main" id="{0EED07B3-0013-1330-B33D-F86EA5923D2F}"/>
              </a:ext>
            </a:extLst>
          </p:cNvPr>
          <p:cNvSpPr>
            <a:spLocks noGrp="1"/>
          </p:cNvSpPr>
          <p:nvPr>
            <p:ph type="sldNum" sz="quarter" idx="17"/>
          </p:nvPr>
        </p:nvSpPr>
        <p:spPr>
          <a:xfrm>
            <a:off x="11737792" y="6505197"/>
            <a:ext cx="454208" cy="365125"/>
          </a:xfrm>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54039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4E54-57D9-3FFF-E1A6-57990168F611}"/>
              </a:ext>
            </a:extLst>
          </p:cNvPr>
          <p:cNvSpPr>
            <a:spLocks noGrp="1"/>
          </p:cNvSpPr>
          <p:nvPr>
            <p:ph type="title"/>
          </p:nvPr>
        </p:nvSpPr>
        <p:spPr/>
        <p:txBody>
          <a:bodyPr anchor="b"/>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03D92016-833C-05C0-641C-E8F0F3B9D7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B66AE7-F688-AD32-650C-88C6503AA514}"/>
              </a:ext>
            </a:extLst>
          </p:cNvPr>
          <p:cNvSpPr>
            <a:spLocks noGrp="1"/>
          </p:cNvSpPr>
          <p:nvPr>
            <p:ph type="dt" sz="half" idx="10"/>
          </p:nvPr>
        </p:nvSpPr>
        <p:spPr/>
        <p:txBody>
          <a:bodyPr/>
          <a:lstStyle/>
          <a:p>
            <a:fld id="{8A60A3F5-120A-A64C-8514-4F9CB3D10376}" type="datetimeFigureOut">
              <a:rPr lang="en-US" smtClean="0"/>
              <a:pPr/>
              <a:t>7/31/25</a:t>
            </a:fld>
            <a:endParaRPr lang="en-US"/>
          </a:p>
        </p:txBody>
      </p:sp>
      <p:sp>
        <p:nvSpPr>
          <p:cNvPr id="8" name="Footer Placeholder 7">
            <a:extLst>
              <a:ext uri="{FF2B5EF4-FFF2-40B4-BE49-F238E27FC236}">
                <a16:creationId xmlns:a16="http://schemas.microsoft.com/office/drawing/2014/main" id="{EB9F2DD5-18FB-E837-07ED-877DF1F648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C5B97-B400-5E25-AAF4-AF8D310E9F86}"/>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35029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DAE36-0AE6-44BF-42F8-FD484F5191ED}"/>
              </a:ext>
            </a:extLst>
          </p:cNvPr>
          <p:cNvSpPr>
            <a:spLocks noGrp="1"/>
          </p:cNvSpPr>
          <p:nvPr>
            <p:ph sz="half" idx="1"/>
          </p:nvPr>
        </p:nvSpPr>
        <p:spPr>
          <a:xfrm>
            <a:off x="608138" y="1802451"/>
            <a:ext cx="5411662" cy="4374512"/>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D5932-A488-822F-DC7C-EA3AEA01F160}"/>
              </a:ext>
            </a:extLst>
          </p:cNvPr>
          <p:cNvSpPr>
            <a:spLocks noGrp="1"/>
          </p:cNvSpPr>
          <p:nvPr>
            <p:ph sz="half" idx="2"/>
          </p:nvPr>
        </p:nvSpPr>
        <p:spPr>
          <a:xfrm>
            <a:off x="6172203" y="1802449"/>
            <a:ext cx="5408736" cy="43745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93C44-049A-5B42-59FA-33969F8AB3EF}"/>
              </a:ext>
            </a:extLst>
          </p:cNvPr>
          <p:cNvSpPr>
            <a:spLocks noGrp="1"/>
          </p:cNvSpPr>
          <p:nvPr>
            <p:ph type="dt" sz="half" idx="10"/>
          </p:nvPr>
        </p:nvSpPr>
        <p:spPr/>
        <p:txBody>
          <a:bodyPr/>
          <a:lstStyle/>
          <a:p>
            <a:fld id="{8A60A3F5-120A-A64C-8514-4F9CB3D10376}" type="datetimeFigureOut">
              <a:rPr lang="en-US" smtClean="0"/>
              <a:t>7/31/25</a:t>
            </a:fld>
            <a:endParaRPr lang="en-US"/>
          </a:p>
        </p:txBody>
      </p:sp>
      <p:sp>
        <p:nvSpPr>
          <p:cNvPr id="6" name="Footer Placeholder 5">
            <a:extLst>
              <a:ext uri="{FF2B5EF4-FFF2-40B4-BE49-F238E27FC236}">
                <a16:creationId xmlns:a16="http://schemas.microsoft.com/office/drawing/2014/main" id="{ABE8DA5E-9F2D-F487-A873-9095FB559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45E57-C4AF-2C02-EC3C-CCB2ECE0A003}"/>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8" name="Title 7">
            <a:extLst>
              <a:ext uri="{FF2B5EF4-FFF2-40B4-BE49-F238E27FC236}">
                <a16:creationId xmlns:a16="http://schemas.microsoft.com/office/drawing/2014/main" id="{3A1F5F72-72EE-63C8-590B-A525912CD52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071ED2-2ADF-1922-C033-B529ED71C321}"/>
              </a:ext>
            </a:extLst>
          </p:cNvPr>
          <p:cNvSpPr>
            <a:spLocks noGrp="1"/>
          </p:cNvSpPr>
          <p:nvPr>
            <p:ph type="body" idx="1"/>
          </p:nvPr>
        </p:nvSpPr>
        <p:spPr>
          <a:xfrm>
            <a:off x="608137" y="2001519"/>
            <a:ext cx="5345623"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2834639"/>
            <a:ext cx="5345623"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p:nvPr>
        </p:nvSpPr>
        <p:spPr>
          <a:xfrm>
            <a:off x="6207414" y="2001519"/>
            <a:ext cx="5373524"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207414" y="2834639"/>
            <a:ext cx="5373524"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7/31/25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itle 1">
            <a:extLst>
              <a:ext uri="{FF2B5EF4-FFF2-40B4-BE49-F238E27FC236}">
                <a16:creationId xmlns:a16="http://schemas.microsoft.com/office/drawing/2014/main" id="{0A78EE8E-7980-E8BA-29BA-681AAEAF9E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1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tx2">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8"/>
            <a:ext cx="10972800" cy="2973679"/>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809066"/>
            <a:ext cx="10972800" cy="1183977"/>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(careful to avoid the text boxes) and select ‘Format Background…’ to open the Format Pane on the right. Then hit the ‘Insert’ button and add any image from your computer.</a:t>
            </a:r>
          </a:p>
        </p:txBody>
      </p:sp>
      <p:pic>
        <p:nvPicPr>
          <p:cNvPr id="14" name="Picture 13">
            <a:extLst>
              <a:ext uri="{FF2B5EF4-FFF2-40B4-BE49-F238E27FC236}">
                <a16:creationId xmlns:a16="http://schemas.microsoft.com/office/drawing/2014/main" id="{3EECD6C0-B461-F1CE-26E8-AD76728E0D5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6" name="Date Placeholder 5">
            <a:extLst>
              <a:ext uri="{FF2B5EF4-FFF2-40B4-BE49-F238E27FC236}">
                <a16:creationId xmlns:a16="http://schemas.microsoft.com/office/drawing/2014/main" id="{29F0CD21-0D3C-99F5-9759-C93D24895A06}"/>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7/31/25</a:t>
            </a:fld>
            <a:endParaRPr lang="en-US"/>
          </a:p>
        </p:txBody>
      </p:sp>
      <p:sp>
        <p:nvSpPr>
          <p:cNvPr id="8" name="Footer Placeholder 7">
            <a:extLst>
              <a:ext uri="{FF2B5EF4-FFF2-40B4-BE49-F238E27FC236}">
                <a16:creationId xmlns:a16="http://schemas.microsoft.com/office/drawing/2014/main" id="{2C60AE30-DD32-365D-537D-D74683B14F38}"/>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5" name="Slide Number Placeholder 14">
            <a:extLst>
              <a:ext uri="{FF2B5EF4-FFF2-40B4-BE49-F238E27FC236}">
                <a16:creationId xmlns:a16="http://schemas.microsoft.com/office/drawing/2014/main" id="{009AB5ED-31DE-C9EC-87B2-8060BA73932C}"/>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Tree>
    <p:extLst>
      <p:ext uri="{BB962C8B-B14F-4D97-AF65-F5344CB8AC3E}">
        <p14:creationId xmlns:p14="http://schemas.microsoft.com/office/powerpoint/2010/main" val="40822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userDrawn="1"/>
        </p:nvSpPr>
        <p:spPr>
          <a:xfrm>
            <a:off x="0" y="0"/>
            <a:ext cx="12192000" cy="6858000"/>
          </a:xfrm>
          <a:prstGeom prst="rect">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7/31/25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9"/>
            <a:ext cx="6858000" cy="2669032"/>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424130"/>
            <a:ext cx="6858000"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383422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accent3">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7/31/25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tx2"/>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4718756" y="1709929"/>
            <a:ext cx="6862182" cy="2669032"/>
          </a:xfrm>
        </p:spPr>
        <p:txBody>
          <a:bodyPr anchor="b">
            <a:normAutofit/>
          </a:bodyPr>
          <a:lstStyle>
            <a:lvl1pPr>
              <a:defRPr sz="4800" spc="150" baseline="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4718756" y="4424130"/>
            <a:ext cx="6862182" cy="156891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24322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736B-1DC4-6844-CC39-7953F6F5B62A}"/>
              </a:ext>
            </a:extLst>
          </p:cNvPr>
          <p:cNvSpPr>
            <a:spLocks noGrp="1"/>
          </p:cNvSpPr>
          <p:nvPr>
            <p:ph type="title"/>
          </p:nvPr>
        </p:nvSpPr>
        <p:spPr>
          <a:xfrm>
            <a:off x="608138" y="365125"/>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B408300-7DA2-3C94-2D53-431241D0FBD9}"/>
              </a:ext>
            </a:extLst>
          </p:cNvPr>
          <p:cNvSpPr>
            <a:spLocks noGrp="1"/>
          </p:cNvSpPr>
          <p:nvPr>
            <p:ph type="body" idx="1"/>
          </p:nvPr>
        </p:nvSpPr>
        <p:spPr>
          <a:xfrm>
            <a:off x="608138" y="1825625"/>
            <a:ext cx="10972800" cy="42297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92772C-906D-1430-9923-C061127ADF39}"/>
              </a:ext>
            </a:extLst>
          </p:cNvPr>
          <p:cNvSpPr>
            <a:spLocks noGrp="1"/>
          </p:cNvSpPr>
          <p:nvPr>
            <p:ph type="dt" sz="half" idx="2"/>
          </p:nvPr>
        </p:nvSpPr>
        <p:spPr>
          <a:xfrm>
            <a:off x="608138" y="6288723"/>
            <a:ext cx="2734502"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8A60A3F5-120A-A64C-8514-4F9CB3D10376}" type="datetimeFigureOut">
              <a:rPr lang="en-US" smtClean="0"/>
              <a:pPr/>
              <a:t>7/31/25</a:t>
            </a:fld>
            <a:endParaRPr lang="en-US"/>
          </a:p>
        </p:txBody>
      </p:sp>
      <p:sp>
        <p:nvSpPr>
          <p:cNvPr id="5" name="Footer Placeholder 4">
            <a:extLst>
              <a:ext uri="{FF2B5EF4-FFF2-40B4-BE49-F238E27FC236}">
                <a16:creationId xmlns:a16="http://schemas.microsoft.com/office/drawing/2014/main" id="{493D683C-3CBA-82D6-F7F6-7AC29C2CED46}"/>
              </a:ext>
            </a:extLst>
          </p:cNvPr>
          <p:cNvSpPr>
            <a:spLocks noGrp="1"/>
          </p:cNvSpPr>
          <p:nvPr>
            <p:ph type="ftr" sz="quarter" idx="3"/>
          </p:nvPr>
        </p:nvSpPr>
        <p:spPr>
          <a:xfrm>
            <a:off x="3499494" y="6288724"/>
            <a:ext cx="8081444" cy="365125"/>
          </a:xfrm>
          <a:prstGeom prst="rect">
            <a:avLst/>
          </a:prstGeom>
        </p:spPr>
        <p:txBody>
          <a:bodyPr vert="horz" lIns="91440" tIns="45720" rIns="91440" bIns="45720" rtlCol="0" anchor="ctr"/>
          <a:lstStyle>
            <a:lvl1pPr algn="r">
              <a:defRPr sz="1200" b="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9627A4A6-1594-51B3-2B27-71503A3EA162}"/>
              </a:ext>
            </a:extLst>
          </p:cNvPr>
          <p:cNvSpPr>
            <a:spLocks noGrp="1"/>
          </p:cNvSpPr>
          <p:nvPr>
            <p:ph type="sldNum" sz="quarter" idx="4"/>
          </p:nvPr>
        </p:nvSpPr>
        <p:spPr>
          <a:xfrm>
            <a:off x="11737792" y="6288723"/>
            <a:ext cx="454208" cy="365125"/>
          </a:xfrm>
          <a:prstGeom prst="rect">
            <a:avLst/>
          </a:prstGeom>
          <a:noFill/>
        </p:spPr>
        <p:txBody>
          <a:bodyPr vert="horz" lIns="91440" tIns="45720" rIns="91440" bIns="45720" rtlCol="0" anchor="ctr"/>
          <a:lstStyle>
            <a:lvl1pPr algn="l">
              <a:defRPr sz="1200" b="0">
                <a:solidFill>
                  <a:schemeClr val="tx1">
                    <a:lumMod val="50000"/>
                    <a:lumOff val="50000"/>
                  </a:schemeClr>
                </a:solidFill>
              </a:defRPr>
            </a:lvl1p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696235D1-2BC9-75F7-C101-3EB37E70A8AE}"/>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9" name="Rectangle 8">
            <a:extLst>
              <a:ext uri="{FF2B5EF4-FFF2-40B4-BE49-F238E27FC236}">
                <a16:creationId xmlns:a16="http://schemas.microsoft.com/office/drawing/2014/main" id="{9F63E526-6775-6BC5-8B3F-B3BA8B479B2C}"/>
              </a:ext>
              <a:ext uri="{C183D7F6-B498-43B3-948B-1728B52AA6E4}">
                <adec:decorative xmlns:adec="http://schemas.microsoft.com/office/drawing/2017/decorative" val="1"/>
              </a:ext>
            </a:extLst>
          </p:cNvPr>
          <p:cNvSpPr/>
          <p:nvPr/>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6F9A3E-E378-7717-0B3B-9B77201B4D5F}"/>
              </a:ext>
              <a:ext uri="{C183D7F6-B498-43B3-948B-1728B52AA6E4}">
                <adec:decorative xmlns:adec="http://schemas.microsoft.com/office/drawing/2017/decorative" val="1"/>
              </a:ext>
            </a:extLst>
          </p:cNvPr>
          <p:cNvPicPr>
            <a:picLocks noChangeAspect="1"/>
          </p:cNvPicPr>
          <p:nvPr userDrawn="1"/>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10" name="Rectangle 9">
            <a:extLst>
              <a:ext uri="{FF2B5EF4-FFF2-40B4-BE49-F238E27FC236}">
                <a16:creationId xmlns:a16="http://schemas.microsoft.com/office/drawing/2014/main" id="{881F2A86-DF7A-A404-D87F-9594D62BE3AA}"/>
              </a:ext>
              <a:ext uri="{C183D7F6-B498-43B3-948B-1728B52AA6E4}">
                <adec:decorative xmlns:adec="http://schemas.microsoft.com/office/drawing/2017/decorative" val="1"/>
              </a:ext>
            </a:extLst>
          </p:cNvPr>
          <p:cNvSpPr/>
          <p:nvPr userDrawn="1"/>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75558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793B-D047-9921-E8D0-ED2F003A1DEF}"/>
              </a:ext>
            </a:extLst>
          </p:cNvPr>
          <p:cNvSpPr>
            <a:spLocks noGrp="1"/>
          </p:cNvSpPr>
          <p:nvPr>
            <p:ph type="ctrTitle"/>
          </p:nvPr>
        </p:nvSpPr>
        <p:spPr>
          <a:xfrm>
            <a:off x="288099" y="2183802"/>
            <a:ext cx="6255205" cy="2070582"/>
          </a:xfrm>
        </p:spPr>
        <p:txBody>
          <a:bodyPr>
            <a:noAutofit/>
          </a:bodyPr>
          <a:lstStyle/>
          <a:p>
            <a:r>
              <a:rPr lang="en-US" sz="3200" dirty="0"/>
              <a:t>Deep Learning for Osteoporosis Detection: A Comparative Analysis of CNN vs. ResNet18 and ResNet50</a:t>
            </a:r>
          </a:p>
        </p:txBody>
      </p:sp>
    </p:spTree>
    <p:extLst>
      <p:ext uri="{BB962C8B-B14F-4D97-AF65-F5344CB8AC3E}">
        <p14:creationId xmlns:p14="http://schemas.microsoft.com/office/powerpoint/2010/main" val="147039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9007BC-F3BE-3650-8165-C6D77756AB9F}"/>
              </a:ext>
            </a:extLst>
          </p:cNvPr>
          <p:cNvSpPr>
            <a:spLocks noGrp="1"/>
          </p:cNvSpPr>
          <p:nvPr>
            <p:ph sz="half" idx="1"/>
          </p:nvPr>
        </p:nvSpPr>
        <p:spPr>
          <a:xfrm>
            <a:off x="608138" y="1802451"/>
            <a:ext cx="5411662" cy="4374512"/>
          </a:xfrm>
        </p:spPr>
        <p:txBody>
          <a:bodyPr vert="horz" lIns="91440" tIns="45720" rIns="91440" bIns="45720" rtlCol="0">
            <a:normAutofit/>
          </a:bodyPr>
          <a:lstStyle/>
          <a:p>
            <a:pPr marL="285750" indent="-285750">
              <a:buFont typeface="Arial" panose="020B0604020202020204" pitchFamily="34" charset="0"/>
              <a:buChar char="•"/>
            </a:pPr>
            <a:r>
              <a:rPr lang="en-US" dirty="0"/>
              <a:t>Skeletal disorder characterized by compromised bone strength predisposing to an increased risk of fracture.</a:t>
            </a:r>
          </a:p>
          <a:p>
            <a:pPr marL="285750" indent="-285750">
              <a:buFont typeface="Arial" panose="020B0604020202020204" pitchFamily="34" charset="0"/>
              <a:buChar char="•"/>
            </a:pPr>
            <a:r>
              <a:rPr lang="en-US" dirty="0"/>
              <a:t>"Silent disease" - often asymptomatic until a fracture occurs.</a:t>
            </a:r>
          </a:p>
          <a:p>
            <a:pPr marL="0" indent="0">
              <a:buNone/>
            </a:pPr>
            <a:br>
              <a:rPr lang="en-US" dirty="0"/>
            </a:br>
            <a:endParaRPr lang="en-US" dirty="0"/>
          </a:p>
        </p:txBody>
      </p:sp>
      <p:pic>
        <p:nvPicPr>
          <p:cNvPr id="7" name="Picture Placeholder 6" descr="An x-ray of a human mouth&#10;&#10;AI-generated content may be incorrect.">
            <a:extLst>
              <a:ext uri="{FF2B5EF4-FFF2-40B4-BE49-F238E27FC236}">
                <a16:creationId xmlns:a16="http://schemas.microsoft.com/office/drawing/2014/main" id="{C604EE53-5F7C-FBE1-58D8-1D6DA79C7E78}"/>
              </a:ext>
            </a:extLst>
          </p:cNvPr>
          <p:cNvPicPr>
            <a:picLocks noGrp="1" noChangeAspect="1"/>
          </p:cNvPicPr>
          <p:nvPr>
            <p:ph sz="half" idx="2"/>
          </p:nvPr>
        </p:nvPicPr>
        <p:blipFill>
          <a:blip r:embed="rId2"/>
          <a:stretch>
            <a:fillRect/>
          </a:stretch>
        </p:blipFill>
        <p:spPr>
          <a:xfrm>
            <a:off x="6172203" y="2711892"/>
            <a:ext cx="5408736" cy="2555627"/>
          </a:xfrm>
          <a:noFill/>
        </p:spPr>
      </p:pic>
      <p:sp>
        <p:nvSpPr>
          <p:cNvPr id="4" name="Title 3">
            <a:extLst>
              <a:ext uri="{FF2B5EF4-FFF2-40B4-BE49-F238E27FC236}">
                <a16:creationId xmlns:a16="http://schemas.microsoft.com/office/drawing/2014/main" id="{FFDE6BE3-A01D-29E8-DF28-028B8AC58116}"/>
              </a:ext>
            </a:extLst>
          </p:cNvPr>
          <p:cNvSpPr>
            <a:spLocks noGrp="1"/>
          </p:cNvSpPr>
          <p:nvPr>
            <p:ph type="title"/>
          </p:nvPr>
        </p:nvSpPr>
        <p:spPr>
          <a:xfrm>
            <a:off x="608138" y="365125"/>
            <a:ext cx="10972800" cy="1325563"/>
          </a:xfrm>
        </p:spPr>
        <p:txBody>
          <a:bodyPr anchor="b">
            <a:normAutofit/>
          </a:bodyPr>
          <a:lstStyle/>
          <a:p>
            <a:r>
              <a:rPr lang="en-US" b="0" dirty="0"/>
              <a:t>What is Osteoporosis?</a:t>
            </a:r>
            <a:endParaRPr lang="en-US" dirty="0"/>
          </a:p>
        </p:txBody>
      </p:sp>
    </p:spTree>
    <p:extLst>
      <p:ext uri="{BB962C8B-B14F-4D97-AF65-F5344CB8AC3E}">
        <p14:creationId xmlns:p14="http://schemas.microsoft.com/office/powerpoint/2010/main" val="2447938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A331D0-BB93-78FA-4691-7CFD7176EECC}"/>
              </a:ext>
            </a:extLst>
          </p:cNvPr>
          <p:cNvSpPr txBox="1"/>
          <p:nvPr/>
        </p:nvSpPr>
        <p:spPr>
          <a:xfrm>
            <a:off x="388882" y="704193"/>
            <a:ext cx="10129568" cy="4247317"/>
          </a:xfrm>
          <a:prstGeom prst="rect">
            <a:avLst/>
          </a:prstGeom>
          <a:noFill/>
        </p:spPr>
        <p:txBody>
          <a:bodyPr wrap="none" rtlCol="0">
            <a:spAutoFit/>
          </a:bodyPr>
          <a:lstStyle/>
          <a:p>
            <a:r>
              <a:rPr lang="en-US" b="1" dirty="0"/>
              <a:t>Why is Early Detection Crucial?</a:t>
            </a:r>
          </a:p>
          <a:p>
            <a:endParaRPr lang="en-US" dirty="0"/>
          </a:p>
          <a:p>
            <a:pPr marL="285750" indent="-285750">
              <a:buFont typeface="Arial" panose="020B0604020202020204" pitchFamily="34" charset="0"/>
              <a:buChar char="•"/>
            </a:pPr>
            <a:r>
              <a:rPr lang="en-US" dirty="0"/>
              <a:t>Prevent fractures (hip, spine, wrist) and associated morbidity/mortality.</a:t>
            </a:r>
          </a:p>
          <a:p>
            <a:pPr marL="285750" indent="-285750">
              <a:buFont typeface="Arial" panose="020B0604020202020204" pitchFamily="34" charset="0"/>
              <a:buChar char="•"/>
            </a:pPr>
            <a:r>
              <a:rPr lang="en-US" dirty="0"/>
              <a:t>Enable timely intervention and treatment.</a:t>
            </a:r>
          </a:p>
          <a:p>
            <a:endParaRPr lang="en-US" dirty="0"/>
          </a:p>
          <a:p>
            <a:endParaRPr lang="en-US" dirty="0"/>
          </a:p>
          <a:p>
            <a:r>
              <a:rPr lang="en-US" b="1" dirty="0"/>
              <a:t>Current Diagnostic Methods:</a:t>
            </a:r>
            <a:endParaRPr lang="en-US" dirty="0"/>
          </a:p>
          <a:p>
            <a:pPr marL="285750" indent="-285750">
              <a:buFont typeface="Arial" panose="020B0604020202020204" pitchFamily="34" charset="0"/>
              <a:buChar char="•"/>
            </a:pPr>
            <a:r>
              <a:rPr lang="en-US" dirty="0"/>
              <a:t>DEXA (Dual-energy X-ray Absorptiometry) - gold standard (measures Bone Mineral Density - BMD).</a:t>
            </a:r>
          </a:p>
          <a:p>
            <a:pPr marL="285750" indent="-285750">
              <a:buFont typeface="Arial" panose="020B0604020202020204" pitchFamily="34" charset="0"/>
              <a:buChar char="•"/>
            </a:pPr>
            <a:r>
              <a:rPr lang="en-US" dirty="0"/>
              <a:t>X-rays (qualitative assessment of bone structure, sometimes indirect signs).</a:t>
            </a:r>
          </a:p>
          <a:p>
            <a:endParaRPr lang="en-US" dirty="0"/>
          </a:p>
          <a:p>
            <a:r>
              <a:rPr lang="en-US" b="1" dirty="0"/>
              <a:t>Role of AI in Medical Imaging:</a:t>
            </a:r>
            <a:endParaRPr lang="en-US" dirty="0"/>
          </a:p>
          <a:p>
            <a:pPr marL="285750" indent="-285750">
              <a:buFont typeface="Arial" panose="020B0604020202020204" pitchFamily="34" charset="0"/>
              <a:buChar char="•"/>
            </a:pPr>
            <a:r>
              <a:rPr lang="en-US" dirty="0"/>
              <a:t>Potential for faster, more accurate, and automated diagnosis.</a:t>
            </a:r>
          </a:p>
          <a:p>
            <a:pPr marL="285750" indent="-285750">
              <a:buFont typeface="Arial" panose="020B0604020202020204" pitchFamily="34" charset="0"/>
              <a:buChar char="•"/>
            </a:pPr>
            <a:r>
              <a:rPr lang="en-US" dirty="0"/>
              <a:t>Assist clinicians, especially in regions with limited specialist access.</a:t>
            </a:r>
          </a:p>
          <a:p>
            <a:endParaRPr lang="en-US" dirty="0"/>
          </a:p>
          <a:p>
            <a:endParaRPr lang="en-US" dirty="0"/>
          </a:p>
        </p:txBody>
      </p:sp>
    </p:spTree>
    <p:extLst>
      <p:ext uri="{BB962C8B-B14F-4D97-AF65-F5344CB8AC3E}">
        <p14:creationId xmlns:p14="http://schemas.microsoft.com/office/powerpoint/2010/main" val="1543136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CE7F-4DB7-E346-7CEB-9FA766FCEE1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17A7A6E-75AF-A2EE-5CAF-F9556EBCD288}"/>
              </a:ext>
            </a:extLst>
          </p:cNvPr>
          <p:cNvSpPr txBox="1"/>
          <p:nvPr/>
        </p:nvSpPr>
        <p:spPr>
          <a:xfrm>
            <a:off x="0" y="228600"/>
            <a:ext cx="21212075" cy="5632311"/>
          </a:xfrm>
          <a:prstGeom prst="rect">
            <a:avLst/>
          </a:prstGeom>
          <a:noFill/>
        </p:spPr>
        <p:txBody>
          <a:bodyPr wrap="square" rtlCol="0">
            <a:spAutoFit/>
          </a:bodyPr>
          <a:lstStyle/>
          <a:p>
            <a:r>
              <a:rPr lang="en-US" b="1" dirty="0"/>
              <a:t>What are Convolutional Neural Networks (CNNs)?</a:t>
            </a:r>
          </a:p>
          <a:p>
            <a:endParaRPr lang="en-US" dirty="0"/>
          </a:p>
          <a:p>
            <a:pPr marL="285750" indent="-285750">
              <a:buFont typeface="Arial" panose="020B0604020202020204" pitchFamily="34" charset="0"/>
              <a:buChar char="•"/>
            </a:pPr>
            <a:r>
              <a:rPr lang="en-US" dirty="0"/>
              <a:t>Specialized neural networks for image processing.</a:t>
            </a:r>
          </a:p>
          <a:p>
            <a:pPr marL="285750" indent="-285750">
              <a:buFont typeface="Arial" panose="020B0604020202020204" pitchFamily="34" charset="0"/>
              <a:buChar char="•"/>
            </a:pPr>
            <a:r>
              <a:rPr lang="en-US" dirty="0"/>
              <a:t>Learn hierarchical features (edges, textures, shapes, objects).</a:t>
            </a:r>
          </a:p>
          <a:p>
            <a:endParaRPr lang="en-US" dirty="0"/>
          </a:p>
          <a:p>
            <a:endParaRPr lang="en-US" dirty="0"/>
          </a:p>
          <a:p>
            <a:r>
              <a:rPr lang="en-US" b="1" dirty="0"/>
              <a:t>Why CNNs for Medical Images?</a:t>
            </a:r>
          </a:p>
          <a:p>
            <a:endParaRPr lang="en-US" dirty="0"/>
          </a:p>
          <a:p>
            <a:pPr marL="285750" indent="-285750">
              <a:buFont typeface="Arial" panose="020B0604020202020204" pitchFamily="34" charset="0"/>
              <a:buChar char="•"/>
            </a:pPr>
            <a:r>
              <a:rPr lang="en-US" dirty="0"/>
              <a:t>Excellent at pattern recognition in complex visual data.</a:t>
            </a:r>
          </a:p>
          <a:p>
            <a:pPr marL="285750" indent="-285750">
              <a:buFont typeface="Arial" panose="020B0604020202020204" pitchFamily="34" charset="0"/>
              <a:buChar char="•"/>
            </a:pPr>
            <a:r>
              <a:rPr lang="en-US" dirty="0"/>
              <a:t>Can extract subtle indicators of disease often missed by human eye or traditional methods.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b="1" dirty="0"/>
              <a:t>The Problem of "Deep" Networks:</a:t>
            </a:r>
          </a:p>
          <a:p>
            <a:endParaRPr lang="en-US" dirty="0"/>
          </a:p>
          <a:p>
            <a:r>
              <a:rPr lang="en-US" b="1" dirty="0"/>
              <a:t>Vanishing/Exploding Gradients:</a:t>
            </a:r>
            <a:r>
              <a:rPr lang="en-US" dirty="0"/>
              <a:t> Gradients become too small/large during backpropagation, hindering learning</a:t>
            </a:r>
          </a:p>
          <a:p>
            <a:r>
              <a:rPr lang="en-US" dirty="0"/>
              <a:t> in early layers.</a:t>
            </a:r>
          </a:p>
          <a:p>
            <a:endParaRPr lang="en-US" dirty="0"/>
          </a:p>
          <a:p>
            <a:r>
              <a:rPr lang="en-US" b="1" dirty="0"/>
              <a:t>Degradation Problem:</a:t>
            </a:r>
            <a:r>
              <a:rPr lang="en-US" dirty="0"/>
              <a:t> As networks get deeper, performance can saturate and then degrade, not just due to </a:t>
            </a:r>
          </a:p>
          <a:p>
            <a:r>
              <a:rPr lang="en-US" dirty="0"/>
              <a:t>overfitting but due to difficulty in optimizing identity mappings.</a:t>
            </a:r>
          </a:p>
          <a:p>
            <a:endParaRPr lang="en-US" dirty="0"/>
          </a:p>
        </p:txBody>
      </p:sp>
    </p:spTree>
    <p:extLst>
      <p:ext uri="{BB962C8B-B14F-4D97-AF65-F5344CB8AC3E}">
        <p14:creationId xmlns:p14="http://schemas.microsoft.com/office/powerpoint/2010/main" val="3682932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4D85B8F-111F-1E2C-CED8-F5AA2E91E735}"/>
              </a:ext>
            </a:extLst>
          </p:cNvPr>
          <p:cNvSpPr txBox="1"/>
          <p:nvPr/>
        </p:nvSpPr>
        <p:spPr>
          <a:xfrm>
            <a:off x="792520" y="550718"/>
            <a:ext cx="9265882" cy="4801314"/>
          </a:xfrm>
          <a:prstGeom prst="rect">
            <a:avLst/>
          </a:prstGeom>
          <a:noFill/>
        </p:spPr>
        <p:txBody>
          <a:bodyPr wrap="square" rtlCol="0">
            <a:spAutoFit/>
          </a:bodyPr>
          <a:lstStyle/>
          <a:p>
            <a:r>
              <a:rPr lang="en-US" b="1" dirty="0"/>
              <a:t>Residual Networks (</a:t>
            </a:r>
            <a:r>
              <a:rPr lang="en-US" b="1" dirty="0" err="1"/>
              <a:t>ResNets</a:t>
            </a:r>
            <a:r>
              <a:rPr lang="en-US" b="1" dirty="0"/>
              <a:t>):</a:t>
            </a:r>
            <a:r>
              <a:rPr lang="en-US" dirty="0"/>
              <a:t> Introduced by Microsoft Research (He et al., 2015).</a:t>
            </a:r>
          </a:p>
          <a:p>
            <a:endParaRPr lang="en-US" dirty="0"/>
          </a:p>
          <a:p>
            <a:endParaRPr lang="en-US" dirty="0"/>
          </a:p>
          <a:p>
            <a:r>
              <a:rPr lang="en-US" b="1" dirty="0"/>
              <a:t>Core Innovation: Residual Blocks (Skip Connections):</a:t>
            </a:r>
            <a:endParaRPr lang="en-US" dirty="0"/>
          </a:p>
          <a:p>
            <a:pPr marL="285750" indent="-285750">
              <a:buFont typeface="Arial" panose="020B0604020202020204" pitchFamily="34" charset="0"/>
              <a:buChar char="•"/>
            </a:pPr>
            <a:r>
              <a:rPr lang="en-US" dirty="0"/>
              <a:t>Instead of learning a direct mapping H(x), layers learn a residual function F(x)=H(x) − x.</a:t>
            </a:r>
          </a:p>
          <a:p>
            <a:pPr marL="285750" indent="-285750">
              <a:buFont typeface="Arial" panose="020B0604020202020204" pitchFamily="34" charset="0"/>
              <a:buChar char="•"/>
            </a:pPr>
            <a:r>
              <a:rPr lang="en-US" dirty="0"/>
              <a:t>The output becomes F(x) + x.</a:t>
            </a:r>
          </a:p>
          <a:p>
            <a:pPr marL="285750" indent="-285750">
              <a:buFont typeface="Arial" panose="020B0604020202020204" pitchFamily="34" charset="0"/>
              <a:buChar char="•"/>
            </a:pPr>
            <a:endParaRPr lang="en-US" dirty="0"/>
          </a:p>
          <a:p>
            <a:r>
              <a:rPr lang="en-US" b="1" dirty="0"/>
              <a:t>Visual:</a:t>
            </a:r>
            <a:r>
              <a:rPr lang="en-US" dirty="0"/>
              <a:t> Show a simple diagram of a residual block with a bypass/shortcut connection.</a:t>
            </a:r>
          </a:p>
          <a:p>
            <a:endParaRPr lang="en-US" dirty="0"/>
          </a:p>
          <a:p>
            <a:endParaRPr lang="en-US" dirty="0"/>
          </a:p>
          <a:p>
            <a:r>
              <a:rPr lang="en-US" b="1" dirty="0"/>
              <a:t>Advantages of Residual Learning:</a:t>
            </a:r>
            <a:endParaRPr lang="en-US" dirty="0"/>
          </a:p>
          <a:p>
            <a:r>
              <a:rPr lang="en-US" b="1" dirty="0"/>
              <a:t>Mitigates Vanishing Gradients:</a:t>
            </a:r>
            <a:r>
              <a:rPr lang="en-US" dirty="0"/>
              <a:t> Provides a direct path for gradients to flow.</a:t>
            </a:r>
          </a:p>
          <a:p>
            <a:r>
              <a:rPr lang="en-US" b="1" dirty="0"/>
              <a:t>Addresses Degradation Problem:</a:t>
            </a:r>
            <a:r>
              <a:rPr lang="en-US" dirty="0"/>
              <a:t> Easier for deeper layers to learn identity mappings (if adding new layers provides no new information, F(x) can simply go to zero).</a:t>
            </a:r>
          </a:p>
          <a:p>
            <a:r>
              <a:rPr lang="en-US" b="1" dirty="0"/>
              <a:t>Enables Training of Very Deep Networks:</a:t>
            </a:r>
            <a:r>
              <a:rPr lang="en-US" dirty="0"/>
              <a:t> Paved the way for networks with hundreds of layers.</a:t>
            </a:r>
          </a:p>
          <a:p>
            <a:endParaRPr lang="en-US" dirty="0"/>
          </a:p>
        </p:txBody>
      </p:sp>
    </p:spTree>
    <p:extLst>
      <p:ext uri="{BB962C8B-B14F-4D97-AF65-F5344CB8AC3E}">
        <p14:creationId xmlns:p14="http://schemas.microsoft.com/office/powerpoint/2010/main" val="836639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50D98-CA52-723B-60D7-16BCCBBE7140}"/>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6D8096-2F81-3966-286B-DDFBC6535C92}"/>
              </a:ext>
            </a:extLst>
          </p:cNvPr>
          <p:cNvSpPr txBox="1"/>
          <p:nvPr/>
        </p:nvSpPr>
        <p:spPr>
          <a:xfrm>
            <a:off x="792520" y="550718"/>
            <a:ext cx="9265882" cy="6063198"/>
          </a:xfrm>
          <a:prstGeom prst="rect">
            <a:avLst/>
          </a:prstGeom>
          <a:noFill/>
        </p:spPr>
        <p:txBody>
          <a:bodyPr wrap="square" rtlCol="0">
            <a:spAutoFit/>
          </a:bodyPr>
          <a:lstStyle/>
          <a:p>
            <a:r>
              <a:rPr lang="en-US" sz="2800" b="1" dirty="0"/>
              <a:t>Residual Networks (</a:t>
            </a:r>
            <a:r>
              <a:rPr lang="en-US" sz="2800" b="1" dirty="0" err="1"/>
              <a:t>ResNet</a:t>
            </a:r>
            <a:r>
              <a:rPr lang="en-US" sz="2800" b="1" dirty="0"/>
              <a:t> 18)</a:t>
            </a:r>
          </a:p>
          <a:p>
            <a:endParaRPr lang="en-US" b="1" dirty="0"/>
          </a:p>
          <a:p>
            <a:r>
              <a:rPr lang="en-US" b="1" dirty="0"/>
              <a:t>Architecture Overview:</a:t>
            </a:r>
            <a:endParaRPr lang="en-US" dirty="0"/>
          </a:p>
          <a:p>
            <a:r>
              <a:rPr lang="en-US" b="1" dirty="0"/>
              <a:t>Depth:</a:t>
            </a:r>
            <a:r>
              <a:rPr lang="en-US" dirty="0"/>
              <a:t> 18 layers (convolutional and fully connected).</a:t>
            </a:r>
          </a:p>
          <a:p>
            <a:r>
              <a:rPr lang="en-US" b="1" dirty="0"/>
              <a:t>Building Block:</a:t>
            </a:r>
            <a:r>
              <a:rPr lang="en-US" dirty="0"/>
              <a:t> Primarily uses </a:t>
            </a:r>
            <a:r>
              <a:rPr lang="en-US" b="1" dirty="0"/>
              <a:t>Basic Blocks</a:t>
            </a:r>
            <a:r>
              <a:rPr lang="en-US" dirty="0"/>
              <a:t> (two 3x3 convolutional layers with a skip connection).</a:t>
            </a:r>
          </a:p>
          <a:p>
            <a:r>
              <a:rPr lang="en-US" b="1" dirty="0"/>
              <a:t>Parameters:</a:t>
            </a:r>
            <a:r>
              <a:rPr lang="en-US" dirty="0"/>
              <a:t> ~11.7 million parameters.</a:t>
            </a:r>
          </a:p>
          <a:p>
            <a:endParaRPr lang="en-US" dirty="0"/>
          </a:p>
          <a:p>
            <a:r>
              <a:rPr lang="en-US" b="1" dirty="0"/>
              <a:t>Key Characteristics:</a:t>
            </a:r>
            <a:endParaRPr lang="en-US" dirty="0"/>
          </a:p>
          <a:p>
            <a:r>
              <a:rPr lang="en-US" b="1" dirty="0"/>
              <a:t>Computational Efficiency:</a:t>
            </a:r>
            <a:r>
              <a:rPr lang="en-US" dirty="0"/>
              <a:t> Faster training and inference times due to fewer layers and parameters.</a:t>
            </a:r>
          </a:p>
          <a:p>
            <a:r>
              <a:rPr lang="en-US" b="1" dirty="0"/>
              <a:t>Lower Memory Footprint:</a:t>
            </a:r>
            <a:r>
              <a:rPr lang="en-US" dirty="0"/>
              <a:t> Requires less GPU memory.</a:t>
            </a:r>
          </a:p>
          <a:p>
            <a:r>
              <a:rPr lang="en-US" b="1" dirty="0"/>
              <a:t>Good Baseline:</a:t>
            </a:r>
            <a:r>
              <a:rPr lang="en-US" dirty="0"/>
              <a:t> Often a strong starting point for many tasks, especially with smaller datasets.</a:t>
            </a:r>
          </a:p>
          <a:p>
            <a:r>
              <a:rPr lang="en-US" b="1" dirty="0"/>
              <a:t>Why choose ResNet18 for Osteoporosis?</a:t>
            </a:r>
            <a:endParaRPr lang="en-US" dirty="0"/>
          </a:p>
          <a:p>
            <a:r>
              <a:rPr lang="en-US" b="1" dirty="0"/>
              <a:t>Resource Constraints:</a:t>
            </a:r>
            <a:r>
              <a:rPr lang="en-US" dirty="0"/>
              <a:t> Ideal for deployment on devices with limited computational power (e.g., edge devices, less powerful workstations in clinics).</a:t>
            </a:r>
          </a:p>
          <a:p>
            <a:r>
              <a:rPr lang="en-US" b="1" dirty="0"/>
              <a:t>Faster Prototyping/Experimentation:</a:t>
            </a:r>
            <a:r>
              <a:rPr lang="en-US" dirty="0"/>
              <a:t> Quicker iteration cycles during research.</a:t>
            </a:r>
          </a:p>
          <a:p>
            <a:r>
              <a:rPr lang="en-US" b="1" dirty="0"/>
              <a:t>Smaller Datasets:</a:t>
            </a:r>
            <a:r>
              <a:rPr lang="en-US" dirty="0"/>
              <a:t> Less prone to overfitting on smaller medical datasets compared to much larger models.</a:t>
            </a:r>
          </a:p>
          <a:p>
            <a:endParaRPr lang="en-US" dirty="0"/>
          </a:p>
        </p:txBody>
      </p:sp>
    </p:spTree>
    <p:extLst>
      <p:ext uri="{BB962C8B-B14F-4D97-AF65-F5344CB8AC3E}">
        <p14:creationId xmlns:p14="http://schemas.microsoft.com/office/powerpoint/2010/main" val="16149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89949-766D-8C31-CA87-1BAE3182CB58}"/>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AB482968-725C-DDB8-73D6-3EEA49158563}"/>
              </a:ext>
            </a:extLst>
          </p:cNvPr>
          <p:cNvSpPr txBox="1"/>
          <p:nvPr/>
        </p:nvSpPr>
        <p:spPr>
          <a:xfrm>
            <a:off x="270164" y="550719"/>
            <a:ext cx="9788238" cy="5539978"/>
          </a:xfrm>
          <a:prstGeom prst="rect">
            <a:avLst/>
          </a:prstGeom>
          <a:noFill/>
        </p:spPr>
        <p:txBody>
          <a:bodyPr wrap="square" rtlCol="0">
            <a:spAutoFit/>
          </a:bodyPr>
          <a:lstStyle/>
          <a:p>
            <a:r>
              <a:rPr lang="en-US" sz="3200" b="1" dirty="0"/>
              <a:t>Residual Networks (</a:t>
            </a:r>
            <a:r>
              <a:rPr lang="en-US" sz="3200" b="1" dirty="0" err="1"/>
              <a:t>ResNet</a:t>
            </a:r>
            <a:r>
              <a:rPr lang="en-US" sz="3200" b="1" dirty="0"/>
              <a:t> 50)</a:t>
            </a:r>
          </a:p>
          <a:p>
            <a:endParaRPr lang="en-US" sz="3200" b="1" dirty="0"/>
          </a:p>
          <a:p>
            <a:r>
              <a:rPr lang="en-US" sz="1600" b="1" dirty="0"/>
              <a:t>Architecture Overview:</a:t>
            </a:r>
            <a:endParaRPr lang="en-US" sz="1600" dirty="0"/>
          </a:p>
          <a:p>
            <a:r>
              <a:rPr lang="en-US" sz="1600" b="1" dirty="0"/>
              <a:t>Depth:</a:t>
            </a:r>
            <a:r>
              <a:rPr lang="en-US" sz="1600" dirty="0"/>
              <a:t> 50 layers.</a:t>
            </a:r>
          </a:p>
          <a:p>
            <a:r>
              <a:rPr lang="en-US" sz="1600" b="1" dirty="0"/>
              <a:t>Building Block:</a:t>
            </a:r>
            <a:r>
              <a:rPr lang="en-US" sz="1600" dirty="0"/>
              <a:t> Primarily uses </a:t>
            </a:r>
            <a:r>
              <a:rPr lang="en-US" sz="1600" b="1" dirty="0"/>
              <a:t>Bottleneck Blocks</a:t>
            </a:r>
            <a:r>
              <a:rPr lang="en-US" sz="1600" dirty="0"/>
              <a:t> (1x1 conv -&gt; 3x3 conv -&gt; 1x1 conv with a skip connection).</a:t>
            </a:r>
          </a:p>
          <a:p>
            <a:pPr lvl="1"/>
            <a:r>
              <a:rPr lang="en-US" sz="1600" b="1" dirty="0"/>
              <a:t>Purpose of Bottleneck:</a:t>
            </a:r>
            <a:r>
              <a:rPr lang="en-US" sz="1600" dirty="0"/>
              <a:t> Reduces dimensionality before the main 3x3 convolution and then expands it </a:t>
            </a:r>
            <a:r>
              <a:rPr lang="en-US" sz="1600" dirty="0" err="1"/>
              <a:t>back.This</a:t>
            </a:r>
            <a:r>
              <a:rPr lang="en-US" sz="1600" dirty="0"/>
              <a:t> reduces computational cost and parameters compared to using only basic blocks in a very deep network.</a:t>
            </a:r>
          </a:p>
          <a:p>
            <a:r>
              <a:rPr lang="en-US" sz="1600" b="1" dirty="0"/>
              <a:t>Parameters:</a:t>
            </a:r>
            <a:r>
              <a:rPr lang="en-US" sz="1600" dirty="0"/>
              <a:t> ~25.6 million parameters (significantly more than ResNet18).</a:t>
            </a:r>
          </a:p>
          <a:p>
            <a:r>
              <a:rPr lang="en-US" sz="1600" b="1" dirty="0"/>
              <a:t>Key Characteristics:</a:t>
            </a:r>
            <a:endParaRPr lang="en-US" sz="1600" dirty="0"/>
          </a:p>
          <a:p>
            <a:r>
              <a:rPr lang="en-US" sz="1600" b="1" dirty="0"/>
              <a:t>Higher Representational Capacity:</a:t>
            </a:r>
            <a:r>
              <a:rPr lang="en-US" sz="1600" dirty="0"/>
              <a:t> Can learn more intricate and abstract features due to its greater depth.</a:t>
            </a:r>
          </a:p>
          <a:p>
            <a:r>
              <a:rPr lang="en-US" sz="1600" b="1" dirty="0"/>
              <a:t>Generally Higher Accuracy:</a:t>
            </a:r>
            <a:r>
              <a:rPr lang="en-US" sz="1600" dirty="0"/>
              <a:t> Often achieves superior performance on complex tasks and large, diverse datasets.</a:t>
            </a:r>
          </a:p>
          <a:p>
            <a:r>
              <a:rPr lang="en-US" sz="1600" b="1" dirty="0"/>
              <a:t>Why choose ResNet50 for Osteoporosis?</a:t>
            </a:r>
            <a:endParaRPr lang="en-US" sz="1600" dirty="0"/>
          </a:p>
          <a:p>
            <a:r>
              <a:rPr lang="en-US" sz="1600" b="1" dirty="0"/>
              <a:t>Capturing Subtle Patterns:</a:t>
            </a:r>
            <a:r>
              <a:rPr lang="en-US" sz="1600" dirty="0"/>
              <a:t> Its depth allows it to learn more nuanced visual cues related to bone density, texture, and structural changes indicative of osteoporosis.</a:t>
            </a:r>
          </a:p>
          <a:p>
            <a:r>
              <a:rPr lang="en-US" sz="1600" b="1" dirty="0"/>
              <a:t>Large Datasets:</a:t>
            </a:r>
            <a:r>
              <a:rPr lang="en-US" sz="1600" dirty="0"/>
              <a:t> When working with large-scale osteoporosis imaging datasets, ResNet50 can leverage the volume of data more effectively.</a:t>
            </a:r>
          </a:p>
          <a:p>
            <a:r>
              <a:rPr lang="en-US" sz="1600" b="1" dirty="0"/>
              <a:t>Maximizing Accuracy:</a:t>
            </a:r>
            <a:r>
              <a:rPr lang="en-US" sz="1600" dirty="0"/>
              <a:t> If diagnostic accuracy is the absolute top priority, ResNet50 is often preferred.</a:t>
            </a:r>
          </a:p>
          <a:p>
            <a:endParaRPr lang="en-US" dirty="0"/>
          </a:p>
        </p:txBody>
      </p:sp>
    </p:spTree>
    <p:extLst>
      <p:ext uri="{BB962C8B-B14F-4D97-AF65-F5344CB8AC3E}">
        <p14:creationId xmlns:p14="http://schemas.microsoft.com/office/powerpoint/2010/main" val="378612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7A7C2-FE9F-1F99-0287-BE8100E770A8}"/>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C8FB47C5-A1E1-1461-5F4D-5F7D3CC2813F}"/>
              </a:ext>
            </a:extLst>
          </p:cNvPr>
          <p:cNvSpPr txBox="1"/>
          <p:nvPr/>
        </p:nvSpPr>
        <p:spPr>
          <a:xfrm>
            <a:off x="792520" y="550718"/>
            <a:ext cx="9265882" cy="4801314"/>
          </a:xfrm>
          <a:prstGeom prst="rect">
            <a:avLst/>
          </a:prstGeom>
          <a:noFill/>
        </p:spPr>
        <p:txBody>
          <a:bodyPr wrap="square" rtlCol="0">
            <a:spAutoFit/>
          </a:bodyPr>
          <a:lstStyle/>
          <a:p>
            <a:r>
              <a:rPr lang="en-US" b="1" dirty="0"/>
              <a:t>Residual Networks (</a:t>
            </a:r>
            <a:r>
              <a:rPr lang="en-US" b="1" dirty="0" err="1"/>
              <a:t>ResNets</a:t>
            </a:r>
            <a:r>
              <a:rPr lang="en-US" b="1" dirty="0"/>
              <a:t>):</a:t>
            </a:r>
            <a:r>
              <a:rPr lang="en-US" dirty="0"/>
              <a:t> Introduced by Microsoft Research (He et al., 2015).</a:t>
            </a:r>
          </a:p>
          <a:p>
            <a:endParaRPr lang="en-US" dirty="0"/>
          </a:p>
          <a:p>
            <a:endParaRPr lang="en-US" dirty="0"/>
          </a:p>
          <a:p>
            <a:r>
              <a:rPr lang="en-US" b="1" dirty="0"/>
              <a:t>Core Innovation: Residual Blocks (Skip Connections):</a:t>
            </a:r>
            <a:endParaRPr lang="en-US" dirty="0"/>
          </a:p>
          <a:p>
            <a:pPr marL="285750" indent="-285750">
              <a:buFont typeface="Arial" panose="020B0604020202020204" pitchFamily="34" charset="0"/>
              <a:buChar char="•"/>
            </a:pPr>
            <a:r>
              <a:rPr lang="en-US" dirty="0"/>
              <a:t>Instead of learning a direct mapping H(x), layers learn a residual function F(x)=H(x) − x.</a:t>
            </a:r>
          </a:p>
          <a:p>
            <a:pPr marL="285750" indent="-285750">
              <a:buFont typeface="Arial" panose="020B0604020202020204" pitchFamily="34" charset="0"/>
              <a:buChar char="•"/>
            </a:pPr>
            <a:r>
              <a:rPr lang="en-US" dirty="0"/>
              <a:t>The output becomes F(x) + x.</a:t>
            </a:r>
          </a:p>
          <a:p>
            <a:pPr marL="285750" indent="-285750">
              <a:buFont typeface="Arial" panose="020B0604020202020204" pitchFamily="34" charset="0"/>
              <a:buChar char="•"/>
            </a:pPr>
            <a:endParaRPr lang="en-US" dirty="0"/>
          </a:p>
          <a:p>
            <a:r>
              <a:rPr lang="en-US" b="1" dirty="0"/>
              <a:t>Visual:</a:t>
            </a:r>
            <a:r>
              <a:rPr lang="en-US" dirty="0"/>
              <a:t> Show a simple diagram of a residual block with a bypass/shortcut connection.</a:t>
            </a:r>
          </a:p>
          <a:p>
            <a:endParaRPr lang="en-US" dirty="0"/>
          </a:p>
          <a:p>
            <a:endParaRPr lang="en-US" dirty="0"/>
          </a:p>
          <a:p>
            <a:r>
              <a:rPr lang="en-US" b="1" dirty="0"/>
              <a:t>Advantages of Residual Learning:</a:t>
            </a:r>
            <a:endParaRPr lang="en-US" dirty="0"/>
          </a:p>
          <a:p>
            <a:r>
              <a:rPr lang="en-US" b="1" dirty="0"/>
              <a:t>Mitigates Vanishing Gradients:</a:t>
            </a:r>
            <a:r>
              <a:rPr lang="en-US" dirty="0"/>
              <a:t> Provides a direct path for gradients to flow.</a:t>
            </a:r>
          </a:p>
          <a:p>
            <a:r>
              <a:rPr lang="en-US" b="1" dirty="0"/>
              <a:t>Addresses Degradation Problem:</a:t>
            </a:r>
            <a:r>
              <a:rPr lang="en-US" dirty="0"/>
              <a:t> Easier for deeper layers to learn identity mappings (if adding new layers provides no new information, F(x) can simply go to zero).</a:t>
            </a:r>
          </a:p>
          <a:p>
            <a:r>
              <a:rPr lang="en-US" b="1" dirty="0"/>
              <a:t>Enables Training of Very Deep Networks:</a:t>
            </a:r>
            <a:r>
              <a:rPr lang="en-US" dirty="0"/>
              <a:t> Paved the way for networks with hundreds of layers.</a:t>
            </a:r>
          </a:p>
          <a:p>
            <a:endParaRPr lang="en-US" dirty="0"/>
          </a:p>
        </p:txBody>
      </p:sp>
    </p:spTree>
    <p:extLst>
      <p:ext uri="{BB962C8B-B14F-4D97-AF65-F5344CB8AC3E}">
        <p14:creationId xmlns:p14="http://schemas.microsoft.com/office/powerpoint/2010/main" val="3145566273"/>
      </p:ext>
    </p:extLst>
  </p:cSld>
  <p:clrMapOvr>
    <a:masterClrMapping/>
  </p:clrMapOvr>
</p:sld>
</file>

<file path=ppt/theme/theme1.xml><?xml version="1.0" encoding="utf-8"?>
<a:theme xmlns:a="http://schemas.openxmlformats.org/drawingml/2006/main" name="TXST Light">
  <a:themeElements>
    <a:clrScheme name="TXST">
      <a:dk1>
        <a:srgbClr val="363434"/>
      </a:dk1>
      <a:lt1>
        <a:srgbClr val="FFFFFF"/>
      </a:lt1>
      <a:dk2>
        <a:srgbClr val="501214"/>
      </a:dk2>
      <a:lt2>
        <a:srgbClr val="F5F1EE"/>
      </a:lt2>
      <a:accent1>
        <a:srgbClr val="AC9155"/>
      </a:accent1>
      <a:accent2>
        <a:srgbClr val="EB2E47"/>
      </a:accent2>
      <a:accent3>
        <a:srgbClr val="EBBA45"/>
      </a:accent3>
      <a:accent4>
        <a:srgbClr val="6EA095"/>
      </a:accent4>
      <a:accent5>
        <a:srgbClr val="EA664D"/>
      </a:accent5>
      <a:accent6>
        <a:srgbClr val="007096"/>
      </a:accent6>
      <a:hlink>
        <a:srgbClr val="007096"/>
      </a:hlink>
      <a:folHlink>
        <a:srgbClr val="26672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ST Light" id="{3DCDD510-7904-B74A-8922-59513742C84D}" vid="{3CF22F8D-25A6-7347-A67B-78837EA981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f16927d-ee60-41b4-b9ca-61297444ca1c">
      <Terms xmlns="http://schemas.microsoft.com/office/infopath/2007/PartnerControls"/>
    </lcf76f155ced4ddcb4097134ff3c332f>
    <TaxCatchAll xmlns="439a7242-90cf-4e13-b74a-691567d4c80a" xsi:nil="true"/>
    <Submitted xmlns="4f16927d-ee60-41b4-b9ca-61297444ca1c"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B4DE3F6858240499F50A3D3F6D6F142" ma:contentTypeVersion="29" ma:contentTypeDescription="Create a new document." ma:contentTypeScope="" ma:versionID="8e40ec64f95df6c6c4ed4a0edfe56d6b">
  <xsd:schema xmlns:xsd="http://www.w3.org/2001/XMLSchema" xmlns:xs="http://www.w3.org/2001/XMLSchema" xmlns:p="http://schemas.microsoft.com/office/2006/metadata/properties" xmlns:ns1="http://schemas.microsoft.com/sharepoint/v3" xmlns:ns2="4f16927d-ee60-41b4-b9ca-61297444ca1c" xmlns:ns3="439a7242-90cf-4e13-b74a-691567d4c80a" targetNamespace="http://schemas.microsoft.com/office/2006/metadata/properties" ma:root="true" ma:fieldsID="aa3894f085b9c340f29c71bcfd98e1de" ns1:_="" ns2:_="" ns3:_="">
    <xsd:import namespace="http://schemas.microsoft.com/sharepoint/v3"/>
    <xsd:import namespace="4f16927d-ee60-41b4-b9ca-61297444ca1c"/>
    <xsd:import namespace="439a7242-90cf-4e13-b74a-691567d4c80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Submitted"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16927d-ee60-41b4-b9ca-61297444ca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Submitted" ma:index="20" nillable="true" ma:displayName="Submitted" ma:format="DateTime" ma:internalName="Submitted">
      <xsd:simpleType>
        <xsd:restriction base="dms:DateTime"/>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3a692e8-e48a-48e7-a779-d106e04dcfd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39a7242-90cf-4e13-b74a-691567d4c80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eb3504fb-0fe7-4551-bb2b-74b4164d277c}" ma:internalName="TaxCatchAll" ma:showField="CatchAllData" ma:web="439a7242-90cf-4e13-b74a-691567d4c8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A2772D-6AB4-4303-A60A-4872810885EA}">
  <ds:schemaRefs>
    <ds:schemaRef ds:uri="439a7242-90cf-4e13-b74a-691567d4c80a"/>
    <ds:schemaRef ds:uri="http://purl.org/dc/elements/1.1/"/>
    <ds:schemaRef ds:uri="http://schemas.openxmlformats.org/package/2006/metadata/core-properties"/>
    <ds:schemaRef ds:uri="http://schemas.microsoft.com/sharepoint/v3"/>
    <ds:schemaRef ds:uri="http://www.w3.org/XML/1998/namespace"/>
    <ds:schemaRef ds:uri="http://purl.org/dc/terms/"/>
    <ds:schemaRef ds:uri="http://schemas.microsoft.com/office/infopath/2007/PartnerControls"/>
    <ds:schemaRef ds:uri="http://schemas.microsoft.com/office/2006/documentManagement/types"/>
    <ds:schemaRef ds:uri="http://schemas.microsoft.com/office/2006/metadata/properties"/>
    <ds:schemaRef ds:uri="4f16927d-ee60-41b4-b9ca-61297444ca1c"/>
    <ds:schemaRef ds:uri="http://purl.org/dc/dcmitype/"/>
  </ds:schemaRefs>
</ds:datastoreItem>
</file>

<file path=customXml/itemProps2.xml><?xml version="1.0" encoding="utf-8"?>
<ds:datastoreItem xmlns:ds="http://schemas.openxmlformats.org/officeDocument/2006/customXml" ds:itemID="{FF113E3F-0FBA-4077-AF2F-9563E8FA16D3}">
  <ds:schemaRefs>
    <ds:schemaRef ds:uri="http://schemas.microsoft.com/sharepoint/v3/contenttype/forms"/>
  </ds:schemaRefs>
</ds:datastoreItem>
</file>

<file path=customXml/itemProps3.xml><?xml version="1.0" encoding="utf-8"?>
<ds:datastoreItem xmlns:ds="http://schemas.openxmlformats.org/officeDocument/2006/customXml" ds:itemID="{ADEF7427-9AC3-4FC3-A213-DB63492D9BFC}">
  <ds:schemaRefs>
    <ds:schemaRef ds:uri="439a7242-90cf-4e13-b74a-691567d4c80a"/>
    <ds:schemaRef ds:uri="4f16927d-ee60-41b4-b9ca-61297444ca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b19c134a-14c9-4d4c-af65-c420f94c8cbb}" enabled="0" method="" siteId="{b19c134a-14c9-4d4c-af65-c420f94c8cbb}" removed="1"/>
</clbl:labelList>
</file>

<file path=docProps/app.xml><?xml version="1.0" encoding="utf-8"?>
<Properties xmlns="http://schemas.openxmlformats.org/officeDocument/2006/extended-properties" xmlns:vt="http://schemas.openxmlformats.org/officeDocument/2006/docPropsVTypes">
  <Template>TXST Light</Template>
  <TotalTime>915</TotalTime>
  <Words>880</Words>
  <Application>Microsoft Macintosh PowerPoint</Application>
  <PresentationFormat>Widescreen</PresentationFormat>
  <Paragraphs>94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TXST Light</vt:lpstr>
      <vt:lpstr>Deep Learning for Osteoporosis Detection: A Comparative Analysis of CNN vs. ResNet18 and ResNet50</vt:lpstr>
      <vt:lpstr>What is Osteoporosis?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EFFECTIVE PRESENTATIONS</dc:title>
  <dc:creator>Murphy, Alison R</dc:creator>
  <cp:lastModifiedBy>Bhattarai, Shreejal</cp:lastModifiedBy>
  <cp:revision>28</cp:revision>
  <dcterms:created xsi:type="dcterms:W3CDTF">2024-06-11T19:36:44Z</dcterms:created>
  <dcterms:modified xsi:type="dcterms:W3CDTF">2025-07-31T21:53:20Z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0x0101006B4DE3F6858240499F50A3D3F6D6F142</vt:lpwstr>
  </property>
  <property fmtid="{D5CDD505-2E9C-101B-9397-08002B2CF9AE}" pid="3" name="MediaServiceImageTags">
    <vt:lpwstr/>
  </property>
</Properties>
</file>